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20_8CAE2A94.xml" ContentType="application/vnd.ms-powerpoint.comments+xml"/>
  <Override PartName="/ppt/comments/modernComment_121_9335939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304" r:id="rId7"/>
    <p:sldId id="306" r:id="rId8"/>
    <p:sldId id="309" r:id="rId9"/>
    <p:sldId id="292" r:id="rId10"/>
    <p:sldId id="303" r:id="rId11"/>
    <p:sldId id="307" r:id="rId12"/>
    <p:sldId id="310" r:id="rId13"/>
    <p:sldId id="288" r:id="rId14"/>
    <p:sldId id="289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58A471-FA9F-1BAC-705A-F8D39F9D0408}" name="Ioannis Myrsinias" initials="IM" userId="S::imyrsini@mathworks.com::53d0c16f-3213-4dc2-9b40-0e9b6b1bf5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1D831-1F00-4689-AAE9-A99D67879A71}" v="325" dt="2023-11-08T15:11:34.369"/>
    <p1510:client id="{AB515C28-8D92-4A03-A1C6-D9601C641407}" v="2" vWet="6" dt="2023-11-08T15:09:53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6464" autoAdjust="0"/>
  </p:normalViewPr>
  <p:slideViewPr>
    <p:cSldViewPr>
      <p:cViewPr varScale="1">
        <p:scale>
          <a:sx n="123" d="100"/>
          <a:sy n="123" d="100"/>
        </p:scale>
        <p:origin x="1116" y="9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19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nis Myrsinias" userId="53d0c16f-3213-4dc2-9b40-0e9b6b1bf571" providerId="ADAL" clId="{97B1D831-1F00-4689-AAE9-A99D67879A71}"/>
    <pc:docChg chg="undo custSel addSld delSld modSld sldOrd">
      <pc:chgData name="Ioannis Myrsinias" userId="53d0c16f-3213-4dc2-9b40-0e9b6b1bf571" providerId="ADAL" clId="{97B1D831-1F00-4689-AAE9-A99D67879A71}" dt="2023-11-08T15:11:34.369" v="1680"/>
      <pc:docMkLst>
        <pc:docMk/>
      </pc:docMkLst>
      <pc:sldChg chg="modSp mod modNotesTx">
        <pc:chgData name="Ioannis Myrsinias" userId="53d0c16f-3213-4dc2-9b40-0e9b6b1bf571" providerId="ADAL" clId="{97B1D831-1F00-4689-AAE9-A99D67879A71}" dt="2023-11-06T17:18:03.252" v="1305" actId="20577"/>
        <pc:sldMkLst>
          <pc:docMk/>
          <pc:sldMk cId="0" sldId="256"/>
        </pc:sldMkLst>
        <pc:spChg chg="mod">
          <ac:chgData name="Ioannis Myrsinias" userId="53d0c16f-3213-4dc2-9b40-0e9b6b1bf571" providerId="ADAL" clId="{97B1D831-1F00-4689-AAE9-A99D67879A71}" dt="2023-11-06T17:18:03.252" v="1305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delAnim modAnim modNotesTx">
        <pc:chgData name="Ioannis Myrsinias" userId="53d0c16f-3213-4dc2-9b40-0e9b6b1bf571" providerId="ADAL" clId="{97B1D831-1F00-4689-AAE9-A99D67879A71}" dt="2023-11-07T16:01:59.921" v="1668" actId="20577"/>
        <pc:sldMkLst>
          <pc:docMk/>
          <pc:sldMk cId="0" sldId="261"/>
        </pc:sldMkLst>
        <pc:spChg chg="add del mod">
          <ac:chgData name="Ioannis Myrsinias" userId="53d0c16f-3213-4dc2-9b40-0e9b6b1bf571" providerId="ADAL" clId="{97B1D831-1F00-4689-AAE9-A99D67879A71}" dt="2023-11-06T11:31:46.187" v="190" actId="478"/>
          <ac:spMkLst>
            <pc:docMk/>
            <pc:sldMk cId="0" sldId="261"/>
            <ac:spMk id="2" creationId="{E0D924A0-93B9-FAEA-7407-D982692166BB}"/>
          </ac:spMkLst>
        </pc:spChg>
        <pc:spChg chg="add del mod">
          <ac:chgData name="Ioannis Myrsinias" userId="53d0c16f-3213-4dc2-9b40-0e9b6b1bf571" providerId="ADAL" clId="{97B1D831-1F00-4689-AAE9-A99D67879A71}" dt="2023-11-06T11:31:49.642" v="191" actId="478"/>
          <ac:spMkLst>
            <pc:docMk/>
            <pc:sldMk cId="0" sldId="261"/>
            <ac:spMk id="4" creationId="{A2F32001-0B80-D49F-0F10-8B43D1B8C8C7}"/>
          </ac:spMkLst>
        </pc:spChg>
        <pc:spChg chg="add del mod">
          <ac:chgData name="Ioannis Myrsinias" userId="53d0c16f-3213-4dc2-9b40-0e9b6b1bf571" providerId="ADAL" clId="{97B1D831-1F00-4689-AAE9-A99D67879A71}" dt="2023-11-06T11:27:54.219" v="151" actId="478"/>
          <ac:spMkLst>
            <pc:docMk/>
            <pc:sldMk cId="0" sldId="261"/>
            <ac:spMk id="6" creationId="{9E5D0BF0-69F8-277D-A37E-F385B89C7287}"/>
          </ac:spMkLst>
        </pc:spChg>
        <pc:spChg chg="add del mod">
          <ac:chgData name="Ioannis Myrsinias" userId="53d0c16f-3213-4dc2-9b40-0e9b6b1bf571" providerId="ADAL" clId="{97B1D831-1F00-4689-AAE9-A99D67879A71}" dt="2023-11-06T11:36:29.724" v="247" actId="478"/>
          <ac:spMkLst>
            <pc:docMk/>
            <pc:sldMk cId="0" sldId="261"/>
            <ac:spMk id="7" creationId="{2C00A4E9-BA80-33C0-059E-62D71406F2C7}"/>
          </ac:spMkLst>
        </pc:spChg>
        <pc:spChg chg="add del mod">
          <ac:chgData name="Ioannis Myrsinias" userId="53d0c16f-3213-4dc2-9b40-0e9b6b1bf571" providerId="ADAL" clId="{97B1D831-1F00-4689-AAE9-A99D67879A71}" dt="2023-11-06T11:36:33.665" v="248" actId="478"/>
          <ac:spMkLst>
            <pc:docMk/>
            <pc:sldMk cId="0" sldId="261"/>
            <ac:spMk id="9" creationId="{48D950C9-D7CF-4C87-DA95-B80EB02B3C35}"/>
          </ac:spMkLst>
        </pc:spChg>
        <pc:spChg chg="add del mod">
          <ac:chgData name="Ioannis Myrsinias" userId="53d0c16f-3213-4dc2-9b40-0e9b6b1bf571" providerId="ADAL" clId="{97B1D831-1F00-4689-AAE9-A99D67879A71}" dt="2023-11-06T11:36:42.924" v="251" actId="478"/>
          <ac:spMkLst>
            <pc:docMk/>
            <pc:sldMk cId="0" sldId="261"/>
            <ac:spMk id="11" creationId="{939EA440-FA0A-83DC-A532-51CD373E2F14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3" creationId="{550E8757-36CE-7493-3AE3-091BDE1EDD1F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4" creationId="{8A1C423F-73DE-5EA2-2AF1-D7C033B3C103}"/>
          </ac:spMkLst>
        </pc:spChg>
        <pc:spChg chg="del">
          <ac:chgData name="Ioannis Myrsinias" userId="53d0c16f-3213-4dc2-9b40-0e9b6b1bf571" providerId="ADAL" clId="{97B1D831-1F00-4689-AAE9-A99D67879A71}" dt="2023-11-06T11:16:04.444" v="2" actId="478"/>
          <ac:spMkLst>
            <pc:docMk/>
            <pc:sldMk cId="0" sldId="261"/>
            <ac:spMk id="15" creationId="{BA1E9B3E-A76A-48C5-7BA6-51B85777969B}"/>
          </ac:spMkLst>
        </pc:spChg>
        <pc:spChg chg="add del mod">
          <ac:chgData name="Ioannis Myrsinias" userId="53d0c16f-3213-4dc2-9b40-0e9b6b1bf571" providerId="ADAL" clId="{97B1D831-1F00-4689-AAE9-A99D67879A71}" dt="2023-11-06T11:31:54.415" v="193" actId="478"/>
          <ac:spMkLst>
            <pc:docMk/>
            <pc:sldMk cId="0" sldId="261"/>
            <ac:spMk id="17" creationId="{C3A2B294-7043-880A-938E-0208600281DF}"/>
          </ac:spMkLst>
        </pc:spChg>
        <pc:spChg chg="add del mod">
          <ac:chgData name="Ioannis Myrsinias" userId="53d0c16f-3213-4dc2-9b40-0e9b6b1bf571" providerId="ADAL" clId="{97B1D831-1F00-4689-AAE9-A99D67879A71}" dt="2023-11-06T11:36:46.505" v="252" actId="478"/>
          <ac:spMkLst>
            <pc:docMk/>
            <pc:sldMk cId="0" sldId="261"/>
            <ac:spMk id="18" creationId="{2E259635-33CB-B935-FF76-E374E317308B}"/>
          </ac:spMkLst>
        </pc:spChg>
        <pc:spChg chg="add del mod">
          <ac:chgData name="Ioannis Myrsinias" userId="53d0c16f-3213-4dc2-9b40-0e9b6b1bf571" providerId="ADAL" clId="{97B1D831-1F00-4689-AAE9-A99D67879A71}" dt="2023-11-06T11:31:52.126" v="192" actId="478"/>
          <ac:spMkLst>
            <pc:docMk/>
            <pc:sldMk cId="0" sldId="261"/>
            <ac:spMk id="24" creationId="{8D7B94CC-FC03-8F32-4105-27A40F8FDACC}"/>
          </ac:spMkLst>
        </pc:spChg>
        <pc:spChg chg="add del mod">
          <ac:chgData name="Ioannis Myrsinias" userId="53d0c16f-3213-4dc2-9b40-0e9b6b1bf571" providerId="ADAL" clId="{97B1D831-1F00-4689-AAE9-A99D67879A71}" dt="2023-11-06T11:30:34.103" v="177" actId="478"/>
          <ac:spMkLst>
            <pc:docMk/>
            <pc:sldMk cId="0" sldId="261"/>
            <ac:spMk id="25" creationId="{D3AEC04C-D1D6-49AF-BD72-E6432A6B69C3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6" creationId="{82C5DDCA-2CBF-335B-0823-B081B5DDFC18}"/>
          </ac:spMkLst>
        </pc:spChg>
        <pc:spChg chg="add mod topLvl">
          <ac:chgData name="Ioannis Myrsinias" userId="53d0c16f-3213-4dc2-9b40-0e9b6b1bf571" providerId="ADAL" clId="{97B1D831-1F00-4689-AAE9-A99D67879A71}" dt="2023-11-06T11:38:07.269" v="263" actId="164"/>
          <ac:spMkLst>
            <pc:docMk/>
            <pc:sldMk cId="0" sldId="261"/>
            <ac:spMk id="27" creationId="{E6E71938-20C2-D209-97F0-DDF4BC885068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8" creationId="{41474EE1-7324-134F-7FDF-60BDCF3257A9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29" creationId="{34087DFE-3E0D-14FC-3C77-868A40F53D08}"/>
          </ac:spMkLst>
        </pc:spChg>
        <pc:spChg chg="add mod topLvl">
          <ac:chgData name="Ioannis Myrsinias" userId="53d0c16f-3213-4dc2-9b40-0e9b6b1bf571" providerId="ADAL" clId="{97B1D831-1F00-4689-AAE9-A99D67879A71}" dt="2023-11-06T11:37:35.316" v="259" actId="165"/>
          <ac:spMkLst>
            <pc:docMk/>
            <pc:sldMk cId="0" sldId="261"/>
            <ac:spMk id="30" creationId="{52771FAB-76A5-CFA2-D1E7-DD79E947F4AD}"/>
          </ac:spMkLst>
        </pc:spChg>
        <pc:spChg chg="add del mod">
          <ac:chgData name="Ioannis Myrsinias" userId="53d0c16f-3213-4dc2-9b40-0e9b6b1bf571" providerId="ADAL" clId="{97B1D831-1F00-4689-AAE9-A99D67879A71}" dt="2023-11-06T11:36:48.842" v="253" actId="478"/>
          <ac:spMkLst>
            <pc:docMk/>
            <pc:sldMk cId="0" sldId="261"/>
            <ac:spMk id="31" creationId="{8198DB48-0E05-BD63-4CA9-C142EDEAF1CC}"/>
          </ac:spMkLst>
        </pc:spChg>
        <pc:spChg chg="add del mod">
          <ac:chgData name="Ioannis Myrsinias" userId="53d0c16f-3213-4dc2-9b40-0e9b6b1bf571" providerId="ADAL" clId="{97B1D831-1F00-4689-AAE9-A99D67879A71}" dt="2023-11-06T11:39:57.084" v="282" actId="478"/>
          <ac:spMkLst>
            <pc:docMk/>
            <pc:sldMk cId="0" sldId="261"/>
            <ac:spMk id="36" creationId="{F86D5AE9-B48F-E9AB-B023-06AD6D8E860A}"/>
          </ac:spMkLst>
        </pc:spChg>
        <pc:spChg chg="mod">
          <ac:chgData name="Ioannis Myrsinias" userId="53d0c16f-3213-4dc2-9b40-0e9b6b1bf571" providerId="ADAL" clId="{97B1D831-1F00-4689-AAE9-A99D67879A71}" dt="2023-11-06T11:19:33.682" v="81" actId="20577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Ioannis Myrsinias" userId="53d0c16f-3213-4dc2-9b40-0e9b6b1bf571" providerId="ADAL" clId="{97B1D831-1F00-4689-AAE9-A99D67879A71}" dt="2023-11-06T11:42:20.092" v="309"/>
          <ac:spMkLst>
            <pc:docMk/>
            <pc:sldMk cId="0" sldId="261"/>
            <ac:spMk id="38" creationId="{B7FE8930-274D-104D-E92C-8D9C7BE629CA}"/>
          </ac:spMkLst>
        </pc:spChg>
        <pc:spChg chg="add mod">
          <ac:chgData name="Ioannis Myrsinias" userId="53d0c16f-3213-4dc2-9b40-0e9b6b1bf571" providerId="ADAL" clId="{97B1D831-1F00-4689-AAE9-A99D67879A71}" dt="2023-11-07T16:01:59.921" v="1668" actId="20577"/>
          <ac:spMkLst>
            <pc:docMk/>
            <pc:sldMk cId="0" sldId="261"/>
            <ac:spMk id="39" creationId="{67B5A9BA-CD2A-D985-1794-007A73CFB858}"/>
          </ac:spMkLst>
        </pc:spChg>
        <pc:spChg chg="add mod">
          <ac:chgData name="Ioannis Myrsinias" userId="53d0c16f-3213-4dc2-9b40-0e9b6b1bf571" providerId="ADAL" clId="{97B1D831-1F00-4689-AAE9-A99D67879A71}" dt="2023-11-06T11:47:10.366" v="415" actId="207"/>
          <ac:spMkLst>
            <pc:docMk/>
            <pc:sldMk cId="0" sldId="261"/>
            <ac:spMk id="40" creationId="{81ECBBFB-C299-1B32-7EEA-0501CA4BD88E}"/>
          </ac:spMkLst>
        </pc:spChg>
        <pc:spChg chg="add del mod">
          <ac:chgData name="Ioannis Myrsinias" userId="53d0c16f-3213-4dc2-9b40-0e9b6b1bf571" providerId="ADAL" clId="{97B1D831-1F00-4689-AAE9-A99D67879A71}" dt="2023-11-06T11:46:32.757" v="396" actId="478"/>
          <ac:spMkLst>
            <pc:docMk/>
            <pc:sldMk cId="0" sldId="261"/>
            <ac:spMk id="41" creationId="{5A02E206-A725-B904-C919-53B4F8E92A9F}"/>
          </ac:spMkLst>
        </pc:spChg>
        <pc:spChg chg="add del mod">
          <ac:chgData name="Ioannis Myrsinias" userId="53d0c16f-3213-4dc2-9b40-0e9b6b1bf571" providerId="ADAL" clId="{97B1D831-1F00-4689-AAE9-A99D67879A71}" dt="2023-11-06T11:46:44.810" v="405" actId="478"/>
          <ac:spMkLst>
            <pc:docMk/>
            <pc:sldMk cId="0" sldId="261"/>
            <ac:spMk id="42" creationId="{FA5993A2-8E95-BC2B-AD0A-E4F2CA008E67}"/>
          </ac:spMkLst>
        </pc:spChg>
        <pc:spChg chg="add mod">
          <ac:chgData name="Ioannis Myrsinias" userId="53d0c16f-3213-4dc2-9b40-0e9b6b1bf571" providerId="ADAL" clId="{97B1D831-1F00-4689-AAE9-A99D67879A71}" dt="2023-11-06T11:47:14.415" v="416" actId="207"/>
          <ac:spMkLst>
            <pc:docMk/>
            <pc:sldMk cId="0" sldId="261"/>
            <ac:spMk id="43" creationId="{44938C2E-91EB-8B58-275E-7469C9317C6F}"/>
          </ac:spMkLst>
        </pc:spChg>
        <pc:spChg chg="add mod">
          <ac:chgData name="Ioannis Myrsinias" userId="53d0c16f-3213-4dc2-9b40-0e9b6b1bf571" providerId="ADAL" clId="{97B1D831-1F00-4689-AAE9-A99D67879A71}" dt="2023-11-06T11:47:17.009" v="417" actId="207"/>
          <ac:spMkLst>
            <pc:docMk/>
            <pc:sldMk cId="0" sldId="261"/>
            <ac:spMk id="44" creationId="{C8A5FCCB-03FA-F750-54F3-D24DAE98B1AB}"/>
          </ac:spMkLst>
        </pc:spChg>
        <pc:spChg chg="add mod">
          <ac:chgData name="Ioannis Myrsinias" userId="53d0c16f-3213-4dc2-9b40-0e9b6b1bf571" providerId="ADAL" clId="{97B1D831-1F00-4689-AAE9-A99D67879A71}" dt="2023-11-06T11:48:44.025" v="442" actId="1076"/>
          <ac:spMkLst>
            <pc:docMk/>
            <pc:sldMk cId="0" sldId="261"/>
            <ac:spMk id="45" creationId="{221EE9B4-13FE-9C18-68E0-90B807343CFE}"/>
          </ac:spMkLst>
        </pc:spChg>
        <pc:spChg chg="add mod">
          <ac:chgData name="Ioannis Myrsinias" userId="53d0c16f-3213-4dc2-9b40-0e9b6b1bf571" providerId="ADAL" clId="{97B1D831-1F00-4689-AAE9-A99D67879A71}" dt="2023-11-06T11:47:42.231" v="432" actId="20577"/>
          <ac:spMkLst>
            <pc:docMk/>
            <pc:sldMk cId="0" sldId="261"/>
            <ac:spMk id="46" creationId="{FD264B8D-F894-29E0-6FDD-5F252D488A90}"/>
          </ac:spMkLst>
        </pc:spChg>
        <pc:grpChg chg="add del mod topLvl">
          <ac:chgData name="Ioannis Myrsinias" userId="53d0c16f-3213-4dc2-9b40-0e9b6b1bf571" providerId="ADAL" clId="{97B1D831-1F00-4689-AAE9-A99D67879A71}" dt="2023-11-06T11:37:35.316" v="259" actId="165"/>
          <ac:grpSpMkLst>
            <pc:docMk/>
            <pc:sldMk cId="0" sldId="261"/>
            <ac:grpSpMk id="32" creationId="{60F9554C-AB18-4BFC-81CA-BF45FEF71AF2}"/>
          </ac:grpSpMkLst>
        </pc:grpChg>
        <pc:grpChg chg="add del mod">
          <ac:chgData name="Ioannis Myrsinias" userId="53d0c16f-3213-4dc2-9b40-0e9b6b1bf571" providerId="ADAL" clId="{97B1D831-1F00-4689-AAE9-A99D67879A71}" dt="2023-11-06T11:36:56.872" v="254" actId="165"/>
          <ac:grpSpMkLst>
            <pc:docMk/>
            <pc:sldMk cId="0" sldId="261"/>
            <ac:grpSpMk id="34" creationId="{8AE33C4F-3C18-3662-30DD-5060C4E581D6}"/>
          </ac:grpSpMkLst>
        </pc:grpChg>
        <pc:grpChg chg="add mod">
          <ac:chgData name="Ioannis Myrsinias" userId="53d0c16f-3213-4dc2-9b40-0e9b6b1bf571" providerId="ADAL" clId="{97B1D831-1F00-4689-AAE9-A99D67879A71}" dt="2023-11-06T11:38:07.269" v="263" actId="164"/>
          <ac:grpSpMkLst>
            <pc:docMk/>
            <pc:sldMk cId="0" sldId="261"/>
            <ac:grpSpMk id="35" creationId="{97370F88-430F-7916-47DA-AC3F356BC4A7}"/>
          </ac:grpSpMkLst>
        </pc:grpChg>
        <pc:picChg chg="add mod topLvl">
          <ac:chgData name="Ioannis Myrsinias" userId="53d0c16f-3213-4dc2-9b40-0e9b6b1bf571" providerId="ADAL" clId="{97B1D831-1F00-4689-AAE9-A99D67879A71}" dt="2023-11-06T11:38:07.269" v="263" actId="164"/>
          <ac:picMkLst>
            <pc:docMk/>
            <pc:sldMk cId="0" sldId="261"/>
            <ac:picMk id="3" creationId="{E6DC94DE-D3B1-2AA4-0545-6D388E230FAE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5" creationId="{60751E17-4957-6DE2-DC59-2B6E85A2EA7E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8" creationId="{04A01FA0-8F88-4EA8-ACA2-EE72F7C19472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10" creationId="{672C6DD1-FB2B-4992-DB3A-20A924F3FF15}"/>
          </ac:picMkLst>
        </pc:picChg>
        <pc:picChg chg="del">
          <ac:chgData name="Ioannis Myrsinias" userId="53d0c16f-3213-4dc2-9b40-0e9b6b1bf571" providerId="ADAL" clId="{97B1D831-1F00-4689-AAE9-A99D67879A71}" dt="2023-11-06T11:16:04.444" v="2" actId="478"/>
          <ac:picMkLst>
            <pc:docMk/>
            <pc:sldMk cId="0" sldId="261"/>
            <ac:picMk id="12" creationId="{5D3C0898-5EB3-A051-8673-0BC7987DB70E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16" creationId="{8E430959-F307-A28C-FBDE-97D07894D041}"/>
          </ac:picMkLst>
        </pc:picChg>
        <pc:picChg chg="add del mod">
          <ac:chgData name="Ioannis Myrsinias" userId="53d0c16f-3213-4dc2-9b40-0e9b6b1bf571" providerId="ADAL" clId="{97B1D831-1F00-4689-AAE9-A99D67879A71}" dt="2023-11-06T11:16:47.322" v="15" actId="478"/>
          <ac:picMkLst>
            <pc:docMk/>
            <pc:sldMk cId="0" sldId="261"/>
            <ac:picMk id="19" creationId="{A7C5E8AA-06D9-51C9-0399-B9DB0F26FCA8}"/>
          </ac:picMkLst>
        </pc:picChg>
        <pc:picChg chg="add del mod">
          <ac:chgData name="Ioannis Myrsinias" userId="53d0c16f-3213-4dc2-9b40-0e9b6b1bf571" providerId="ADAL" clId="{97B1D831-1F00-4689-AAE9-A99D67879A71}" dt="2023-11-06T11:35:36.928" v="242" actId="478"/>
          <ac:picMkLst>
            <pc:docMk/>
            <pc:sldMk cId="0" sldId="261"/>
            <ac:picMk id="21" creationId="{E1108DD6-62AD-AE87-EF44-F24285D2D884}"/>
          </ac:picMkLst>
        </pc:picChg>
        <pc:picChg chg="add mod topLvl">
          <ac:chgData name="Ioannis Myrsinias" userId="53d0c16f-3213-4dc2-9b40-0e9b6b1bf571" providerId="ADAL" clId="{97B1D831-1F00-4689-AAE9-A99D67879A71}" dt="2023-11-06T11:37:35.316" v="259" actId="165"/>
          <ac:picMkLst>
            <pc:docMk/>
            <pc:sldMk cId="0" sldId="261"/>
            <ac:picMk id="23" creationId="{0BC20D74-CD12-DD11-AE44-D765C6E8682C}"/>
          </ac:picMkLst>
        </pc:picChg>
        <pc:picChg chg="add mod topLvl">
          <ac:chgData name="Ioannis Myrsinias" userId="53d0c16f-3213-4dc2-9b40-0e9b6b1bf571" providerId="ADAL" clId="{97B1D831-1F00-4689-AAE9-A99D67879A71}" dt="2023-11-06T11:36:56.872" v="254" actId="165"/>
          <ac:picMkLst>
            <pc:docMk/>
            <pc:sldMk cId="0" sldId="261"/>
            <ac:picMk id="33" creationId="{689C8F85-BDDA-90BB-DD22-2F7CF1563870}"/>
          </ac:picMkLst>
        </pc:picChg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2784395857" sldId="275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1059344401" sldId="277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1881687045" sldId="278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2536988329" sldId="279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4285500863" sldId="280"/>
        </pc:sldMkLst>
      </pc:sldChg>
      <pc:sldChg chg="del">
        <pc:chgData name="Ioannis Myrsinias" userId="53d0c16f-3213-4dc2-9b40-0e9b6b1bf571" providerId="ADAL" clId="{97B1D831-1F00-4689-AAE9-A99D67879A71}" dt="2023-11-06T11:40:07.605" v="283" actId="47"/>
        <pc:sldMkLst>
          <pc:docMk/>
          <pc:sldMk cId="3869789150" sldId="281"/>
        </pc:sldMkLst>
      </pc:sldChg>
      <pc:sldChg chg="del">
        <pc:chgData name="Ioannis Myrsinias" userId="53d0c16f-3213-4dc2-9b40-0e9b6b1bf571" providerId="ADAL" clId="{97B1D831-1F00-4689-AAE9-A99D67879A71}" dt="2023-11-07T15:12:17.750" v="1665" actId="47"/>
        <pc:sldMkLst>
          <pc:docMk/>
          <pc:sldMk cId="752875426" sldId="282"/>
        </pc:sldMkLst>
      </pc:sldChg>
      <pc:sldChg chg="addSp delSp modSp mod">
        <pc:chgData name="Ioannis Myrsinias" userId="53d0c16f-3213-4dc2-9b40-0e9b6b1bf571" providerId="ADAL" clId="{97B1D831-1F00-4689-AAE9-A99D67879A71}" dt="2023-11-06T11:35:13.597" v="241"/>
        <pc:sldMkLst>
          <pc:docMk/>
          <pc:sldMk cId="1348200345" sldId="285"/>
        </pc:sldMkLst>
        <pc:spChg chg="del mod">
          <ac:chgData name="Ioannis Myrsinias" userId="53d0c16f-3213-4dc2-9b40-0e9b6b1bf571" providerId="ADAL" clId="{97B1D831-1F00-4689-AAE9-A99D67879A71}" dt="2023-11-06T11:35:13.225" v="240" actId="478"/>
          <ac:spMkLst>
            <pc:docMk/>
            <pc:sldMk cId="1348200345" sldId="285"/>
            <ac:spMk id="3" creationId="{7CD151DB-CB72-57B3-645A-BAEFAED39E3E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7" creationId="{B5D219A5-1872-CDA0-26D0-54B31868C029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8" creationId="{842FC08D-1CA9-AC06-8E25-D8FFA1EB8033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9" creationId="{9F0765BB-4F8C-4478-ED0E-19BB1B47DBEC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1" creationId="{11689CBF-CE72-5E66-5BD2-E47A0E7E98C4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4" creationId="{E7DCD56C-6215-258E-DBD2-53D33F5ACF5E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5" creationId="{F1C727FB-534D-8AFE-C5DD-17A8AE463088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6" creationId="{2040E507-A24F-C410-EF97-05A975B2A130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7" creationId="{02110ED4-4512-6EDC-5730-329C4BB38D07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8" creationId="{FC6835FB-1643-B065-1EB8-7E2E51AAA39D}"/>
          </ac:spMkLst>
        </pc:spChg>
        <pc:spChg chg="mod">
          <ac:chgData name="Ioannis Myrsinias" userId="53d0c16f-3213-4dc2-9b40-0e9b6b1bf571" providerId="ADAL" clId="{97B1D831-1F00-4689-AAE9-A99D67879A71}" dt="2023-11-06T11:35:13.597" v="241"/>
          <ac:spMkLst>
            <pc:docMk/>
            <pc:sldMk cId="1348200345" sldId="285"/>
            <ac:spMk id="19" creationId="{FFE26F30-13B8-E9B2-7196-920E37FFEA20}"/>
          </ac:spMkLst>
        </pc:spChg>
        <pc:grpChg chg="add mod">
          <ac:chgData name="Ioannis Myrsinias" userId="53d0c16f-3213-4dc2-9b40-0e9b6b1bf571" providerId="ADAL" clId="{97B1D831-1F00-4689-AAE9-A99D67879A71}" dt="2023-11-06T11:35:13.597" v="241"/>
          <ac:grpSpMkLst>
            <pc:docMk/>
            <pc:sldMk cId="1348200345" sldId="285"/>
            <ac:grpSpMk id="4" creationId="{658F8617-3AB6-ACB0-4963-65542E44C420}"/>
          </ac:grpSpMkLst>
        </pc:grp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5" creationId="{B0C7538E-A0D0-ED1F-1B35-91E0C59605E4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6" creationId="{A903E471-85B0-088D-0303-43C557C1E1CE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0" creationId="{4AFC6E3F-3BD3-F839-995B-929836662048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2" creationId="{CE0E3EB0-8E20-980D-BF9D-BAA7451D65B5}"/>
          </ac:picMkLst>
        </pc:picChg>
        <pc:picChg chg="mod">
          <ac:chgData name="Ioannis Myrsinias" userId="53d0c16f-3213-4dc2-9b40-0e9b6b1bf571" providerId="ADAL" clId="{97B1D831-1F00-4689-AAE9-A99D67879A71}" dt="2023-11-06T11:35:13.597" v="241"/>
          <ac:picMkLst>
            <pc:docMk/>
            <pc:sldMk cId="1348200345" sldId="285"/>
            <ac:picMk id="13" creationId="{2C8D3233-7D52-2A07-00B4-F6A4D7A8B12B}"/>
          </ac:picMkLst>
        </pc:picChg>
      </pc:sldChg>
      <pc:sldChg chg="modSp del mod">
        <pc:chgData name="Ioannis Myrsinias" userId="53d0c16f-3213-4dc2-9b40-0e9b6b1bf571" providerId="ADAL" clId="{97B1D831-1F00-4689-AAE9-A99D67879A71}" dt="2023-11-06T11:40:11.979" v="284" actId="47"/>
        <pc:sldMkLst>
          <pc:docMk/>
          <pc:sldMk cId="3709266600" sldId="287"/>
        </pc:sldMkLst>
        <pc:spChg chg="mod">
          <ac:chgData name="Ioannis Myrsinias" userId="53d0c16f-3213-4dc2-9b40-0e9b6b1bf571" providerId="ADAL" clId="{97B1D831-1F00-4689-AAE9-A99D67879A71}" dt="2023-11-06T11:15:47.738" v="1" actId="1076"/>
          <ac:spMkLst>
            <pc:docMk/>
            <pc:sldMk cId="3709266600" sldId="287"/>
            <ac:spMk id="2" creationId="{A36E4F16-6101-332B-DFFC-5366EE6DBE62}"/>
          </ac:spMkLst>
        </pc:spChg>
      </pc:sldChg>
      <pc:sldChg chg="ord">
        <pc:chgData name="Ioannis Myrsinias" userId="53d0c16f-3213-4dc2-9b40-0e9b6b1bf571" providerId="ADAL" clId="{97B1D831-1F00-4689-AAE9-A99D67879A71}" dt="2023-11-06T12:22:35.946" v="543"/>
        <pc:sldMkLst>
          <pc:docMk/>
          <pc:sldMk cId="2469761943" sldId="289"/>
        </pc:sldMkLst>
      </pc:sldChg>
      <pc:sldChg chg="del">
        <pc:chgData name="Ioannis Myrsinias" userId="53d0c16f-3213-4dc2-9b40-0e9b6b1bf571" providerId="ADAL" clId="{97B1D831-1F00-4689-AAE9-A99D67879A71}" dt="2023-11-06T11:40:16.583" v="285" actId="47"/>
        <pc:sldMkLst>
          <pc:docMk/>
          <pc:sldMk cId="1401809685" sldId="290"/>
        </pc:sldMkLst>
      </pc:sldChg>
      <pc:sldChg chg="ord">
        <pc:chgData name="Ioannis Myrsinias" userId="53d0c16f-3213-4dc2-9b40-0e9b6b1bf571" providerId="ADAL" clId="{97B1D831-1F00-4689-AAE9-A99D67879A71}" dt="2023-11-06T12:22:29.397" v="541"/>
        <pc:sldMkLst>
          <pc:docMk/>
          <pc:sldMk cId="2974469846" sldId="292"/>
        </pc:sldMkLst>
      </pc:sldChg>
      <pc:sldChg chg="del">
        <pc:chgData name="Ioannis Myrsinias" userId="53d0c16f-3213-4dc2-9b40-0e9b6b1bf571" providerId="ADAL" clId="{97B1D831-1F00-4689-AAE9-A99D67879A71}" dt="2023-11-06T11:41:01.665" v="287" actId="47"/>
        <pc:sldMkLst>
          <pc:docMk/>
          <pc:sldMk cId="1800440164" sldId="299"/>
        </pc:sldMkLst>
      </pc:sldChg>
      <pc:sldChg chg="del">
        <pc:chgData name="Ioannis Myrsinias" userId="53d0c16f-3213-4dc2-9b40-0e9b6b1bf571" providerId="ADAL" clId="{97B1D831-1F00-4689-AAE9-A99D67879A71}" dt="2023-11-06T11:41:07.078" v="288" actId="47"/>
        <pc:sldMkLst>
          <pc:docMk/>
          <pc:sldMk cId="1155117885" sldId="301"/>
        </pc:sldMkLst>
      </pc:sldChg>
      <pc:sldChg chg="del">
        <pc:chgData name="Ioannis Myrsinias" userId="53d0c16f-3213-4dc2-9b40-0e9b6b1bf571" providerId="ADAL" clId="{97B1D831-1F00-4689-AAE9-A99D67879A71}" dt="2023-11-06T11:40:58.118" v="286" actId="47"/>
        <pc:sldMkLst>
          <pc:docMk/>
          <pc:sldMk cId="482327148" sldId="302"/>
        </pc:sldMkLst>
      </pc:sldChg>
      <pc:sldChg chg="addSp modSp">
        <pc:chgData name="Ioannis Myrsinias" userId="53d0c16f-3213-4dc2-9b40-0e9b6b1bf571" providerId="ADAL" clId="{97B1D831-1F00-4689-AAE9-A99D67879A71}" dt="2023-11-07T11:19:21.162" v="1608"/>
        <pc:sldMkLst>
          <pc:docMk/>
          <pc:sldMk cId="2104993661" sldId="303"/>
        </pc:sldMkLst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3" creationId="{B6AACDB1-3086-FA8C-DA4B-3EF70CE7FA92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4" creationId="{2A5134CF-FDB7-2731-3FC6-241AB0AAB929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7" creationId="{144054CE-E08B-31EC-D282-A8B0367F950A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8" creationId="{52AE3B55-9CD7-0B96-7C98-A7EF9519D81A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9" creationId="{9CA5E047-305B-2D48-70E2-E02C56C0AF90}"/>
          </ac:spMkLst>
        </pc:spChg>
        <pc:spChg chg="add mod">
          <ac:chgData name="Ioannis Myrsinias" userId="53d0c16f-3213-4dc2-9b40-0e9b6b1bf571" providerId="ADAL" clId="{97B1D831-1F00-4689-AAE9-A99D67879A71}" dt="2023-11-07T11:19:21.162" v="1608"/>
          <ac:spMkLst>
            <pc:docMk/>
            <pc:sldMk cId="2104993661" sldId="303"/>
            <ac:spMk id="10" creationId="{FF946A9F-0A4B-BFAC-7AFC-63233E9BA1F8}"/>
          </ac:spMkLst>
        </pc:spChg>
        <pc:grpChg chg="add mod">
          <ac:chgData name="Ioannis Myrsinias" userId="53d0c16f-3213-4dc2-9b40-0e9b6b1bf571" providerId="ADAL" clId="{97B1D831-1F00-4689-AAE9-A99D67879A71}" dt="2023-11-07T11:19:21.162" v="1608"/>
          <ac:grpSpMkLst>
            <pc:docMk/>
            <pc:sldMk cId="2104993661" sldId="303"/>
            <ac:grpSpMk id="5" creationId="{F406CD7C-BFCB-3942-64C7-E3EFDA177D56}"/>
          </ac:grpSpMkLst>
        </pc:grpChg>
        <pc:grpChg chg="add mod">
          <ac:chgData name="Ioannis Myrsinias" userId="53d0c16f-3213-4dc2-9b40-0e9b6b1bf571" providerId="ADAL" clId="{97B1D831-1F00-4689-AAE9-A99D67879A71}" dt="2023-11-07T11:19:21.162" v="1608"/>
          <ac:grpSpMkLst>
            <pc:docMk/>
            <pc:sldMk cId="2104993661" sldId="303"/>
            <ac:grpSpMk id="6" creationId="{AE61A5D5-537B-1CB4-B124-3E87F4FFBDBC}"/>
          </ac:grpSpMkLst>
        </pc:grpChg>
      </pc:sldChg>
      <pc:sldChg chg="addSp delSp modSp new mod modAnim">
        <pc:chgData name="Ioannis Myrsinias" userId="53d0c16f-3213-4dc2-9b40-0e9b6b1bf571" providerId="ADAL" clId="{97B1D831-1F00-4689-AAE9-A99D67879A71}" dt="2023-11-06T18:01:38.848" v="1382" actId="1076"/>
        <pc:sldMkLst>
          <pc:docMk/>
          <pc:sldMk cId="3705090300" sldId="304"/>
        </pc:sldMkLst>
        <pc:spChg chg="mod">
          <ac:chgData name="Ioannis Myrsinias" userId="53d0c16f-3213-4dc2-9b40-0e9b6b1bf571" providerId="ADAL" clId="{97B1D831-1F00-4689-AAE9-A99D67879A71}" dt="2023-11-06T11:41:27.403" v="304" actId="20577"/>
          <ac:spMkLst>
            <pc:docMk/>
            <pc:sldMk cId="3705090300" sldId="304"/>
            <ac:spMk id="2" creationId="{B8CD4991-61E1-7A55-4FDC-BB8D04A5CC6C}"/>
          </ac:spMkLst>
        </pc:spChg>
        <pc:spChg chg="del">
          <ac:chgData name="Ioannis Myrsinias" userId="53d0c16f-3213-4dc2-9b40-0e9b6b1bf571" providerId="ADAL" clId="{97B1D831-1F00-4689-AAE9-A99D67879A71}" dt="2023-11-06T17:57:42.002" v="1371"/>
          <ac:spMkLst>
            <pc:docMk/>
            <pc:sldMk cId="3705090300" sldId="304"/>
            <ac:spMk id="3" creationId="{B6B592F3-E25C-BB78-013C-F6308CD4138F}"/>
          </ac:spMkLst>
        </pc:spChg>
        <pc:picChg chg="add mod">
          <ac:chgData name="Ioannis Myrsinias" userId="53d0c16f-3213-4dc2-9b40-0e9b6b1bf571" providerId="ADAL" clId="{97B1D831-1F00-4689-AAE9-A99D67879A71}" dt="2023-11-06T18:01:38.848" v="1382" actId="1076"/>
          <ac:picMkLst>
            <pc:docMk/>
            <pc:sldMk cId="3705090300" sldId="304"/>
            <ac:picMk id="4" creationId="{1588DAD3-7A04-8399-7562-0B368BC900E0}"/>
          </ac:picMkLst>
        </pc:picChg>
      </pc:sldChg>
      <pc:sldChg chg="add del">
        <pc:chgData name="Ioannis Myrsinias" userId="53d0c16f-3213-4dc2-9b40-0e9b6b1bf571" providerId="ADAL" clId="{97B1D831-1F00-4689-AAE9-A99D67879A71}" dt="2023-11-06T11:50:13.373" v="451" actId="47"/>
        <pc:sldMkLst>
          <pc:docMk/>
          <pc:sldMk cId="2183333920" sldId="305"/>
        </pc:sldMkLst>
      </pc:sldChg>
      <pc:sldChg chg="addSp delSp modSp add mod addAnim delAnim modAnim">
        <pc:chgData name="Ioannis Myrsinias" userId="53d0c16f-3213-4dc2-9b40-0e9b6b1bf571" providerId="ADAL" clId="{97B1D831-1F00-4689-AAE9-A99D67879A71}" dt="2023-11-08T15:11:34.369" v="1680"/>
        <pc:sldMkLst>
          <pc:docMk/>
          <pc:sldMk cId="2888388025" sldId="306"/>
        </pc:sldMkLst>
        <pc:spChg chg="add mod">
          <ac:chgData name="Ioannis Myrsinias" userId="53d0c16f-3213-4dc2-9b40-0e9b6b1bf571" providerId="ADAL" clId="{97B1D831-1F00-4689-AAE9-A99D67879A71}" dt="2023-11-06T14:19:07.260" v="1186" actId="1036"/>
          <ac:spMkLst>
            <pc:docMk/>
            <pc:sldMk cId="2888388025" sldId="306"/>
            <ac:spMk id="36" creationId="{37C86824-E4C9-4B1E-D07F-B754763A97E6}"/>
          </ac:spMkLst>
        </pc:spChg>
        <pc:spChg chg="del">
          <ac:chgData name="Ioannis Myrsinias" userId="53d0c16f-3213-4dc2-9b40-0e9b6b1bf571" providerId="ADAL" clId="{97B1D831-1F00-4689-AAE9-A99D67879A71}" dt="2023-11-06T11:51:34.387" v="452" actId="478"/>
          <ac:spMkLst>
            <pc:docMk/>
            <pc:sldMk cId="2888388025" sldId="306"/>
            <ac:spMk id="39" creationId="{67B5A9BA-CD2A-D985-1794-007A73CFB858}"/>
          </ac:spMkLst>
        </pc:spChg>
        <pc:grpChg chg="add mod">
          <ac:chgData name="Ioannis Myrsinias" userId="53d0c16f-3213-4dc2-9b40-0e9b6b1bf571" providerId="ADAL" clId="{97B1D831-1F00-4689-AAE9-A99D67879A71}" dt="2023-11-06T12:19:08.332" v="528" actId="164"/>
          <ac:grpSpMkLst>
            <pc:docMk/>
            <pc:sldMk cId="2888388025" sldId="306"/>
            <ac:grpSpMk id="31" creationId="{9487F27D-B4BD-9819-DDC8-7F5E90768DF9}"/>
          </ac:grpSpMkLst>
        </pc:grpChg>
        <pc:picChg chg="add mod">
          <ac:chgData name="Ioannis Myrsinias" userId="53d0c16f-3213-4dc2-9b40-0e9b6b1bf571" providerId="ADAL" clId="{97B1D831-1F00-4689-AAE9-A99D67879A71}" dt="2023-11-07T12:09:26.075" v="1664" actId="1076"/>
          <ac:picMkLst>
            <pc:docMk/>
            <pc:sldMk cId="2888388025" sldId="306"/>
            <ac:picMk id="4" creationId="{B00BDA8A-35D5-9F63-A0D8-F3F2B20B123D}"/>
          </ac:picMkLst>
        </pc:picChg>
        <pc:picChg chg="add mod ord">
          <ac:chgData name="Ioannis Myrsinias" userId="53d0c16f-3213-4dc2-9b40-0e9b6b1bf571" providerId="ADAL" clId="{97B1D831-1F00-4689-AAE9-A99D67879A71}" dt="2023-11-06T12:19:08.332" v="528" actId="164"/>
          <ac:picMkLst>
            <pc:docMk/>
            <pc:sldMk cId="2888388025" sldId="306"/>
            <ac:picMk id="7" creationId="{47D57F2E-EC53-0E8F-17AA-C412FE07C08C}"/>
          </ac:picMkLst>
        </pc:picChg>
        <pc:picChg chg="add del mod">
          <ac:chgData name="Ioannis Myrsinias" userId="53d0c16f-3213-4dc2-9b40-0e9b6b1bf571" providerId="ADAL" clId="{97B1D831-1F00-4689-AAE9-A99D67879A71}" dt="2023-11-06T11:59:22.885" v="467" actId="478"/>
          <ac:picMkLst>
            <pc:docMk/>
            <pc:sldMk cId="2888388025" sldId="306"/>
            <ac:picMk id="9" creationId="{6C575EBD-AB66-9C41-5635-F473DBF3AE68}"/>
          </ac:picMkLst>
        </pc:picChg>
        <pc:picChg chg="add del mod">
          <ac:chgData name="Ioannis Myrsinias" userId="53d0c16f-3213-4dc2-9b40-0e9b6b1bf571" providerId="ADAL" clId="{97B1D831-1F00-4689-AAE9-A99D67879A71}" dt="2023-11-06T12:04:33.196" v="478" actId="478"/>
          <ac:picMkLst>
            <pc:docMk/>
            <pc:sldMk cId="2888388025" sldId="306"/>
            <ac:picMk id="11" creationId="{B3EA8215-47E0-D3B6-8F49-9AD35B46D3EB}"/>
          </ac:picMkLst>
        </pc:picChg>
        <pc:picChg chg="add mod">
          <ac:chgData name="Ioannis Myrsinias" userId="53d0c16f-3213-4dc2-9b40-0e9b6b1bf571" providerId="ADAL" clId="{97B1D831-1F00-4689-AAE9-A99D67879A71}" dt="2023-11-06T12:04:47.941" v="483" actId="1076"/>
          <ac:picMkLst>
            <pc:docMk/>
            <pc:sldMk cId="2888388025" sldId="306"/>
            <ac:picMk id="13" creationId="{0C6E9BDD-D198-5E3E-3B49-8CA2D1A36BFF}"/>
          </ac:picMkLst>
        </pc:picChg>
        <pc:picChg chg="add del mod">
          <ac:chgData name="Ioannis Myrsinias" userId="53d0c16f-3213-4dc2-9b40-0e9b6b1bf571" providerId="ADAL" clId="{97B1D831-1F00-4689-AAE9-A99D67879A71}" dt="2023-11-06T15:24:03.707" v="1191" actId="21"/>
          <ac:picMkLst>
            <pc:docMk/>
            <pc:sldMk cId="2888388025" sldId="306"/>
            <ac:picMk id="15" creationId="{69BF1C8A-9473-A3BE-912E-269185B0C05B}"/>
          </ac:picMkLst>
        </pc:picChg>
        <pc:picChg chg="add del mod">
          <ac:chgData name="Ioannis Myrsinias" userId="53d0c16f-3213-4dc2-9b40-0e9b6b1bf571" providerId="ADAL" clId="{97B1D831-1F00-4689-AAE9-A99D67879A71}" dt="2023-11-06T12:11:35.583" v="496" actId="478"/>
          <ac:picMkLst>
            <pc:docMk/>
            <pc:sldMk cId="2888388025" sldId="306"/>
            <ac:picMk id="18" creationId="{3FA65556-C79F-339B-105D-70DF523E15E5}"/>
          </ac:picMkLst>
        </pc:picChg>
        <pc:picChg chg="add del mod">
          <ac:chgData name="Ioannis Myrsinias" userId="53d0c16f-3213-4dc2-9b40-0e9b6b1bf571" providerId="ADAL" clId="{97B1D831-1F00-4689-AAE9-A99D67879A71}" dt="2023-11-08T15:09:46.202" v="1671" actId="478"/>
          <ac:picMkLst>
            <pc:docMk/>
            <pc:sldMk cId="2888388025" sldId="306"/>
            <ac:picMk id="20" creationId="{FF3CFCC5-F552-F6C0-2DA1-2C0143D6EF4E}"/>
          </ac:picMkLst>
        </pc:picChg>
        <pc:picChg chg="add mod">
          <ac:chgData name="Ioannis Myrsinias" userId="53d0c16f-3213-4dc2-9b40-0e9b6b1bf571" providerId="ADAL" clId="{97B1D831-1F00-4689-AAE9-A99D67879A71}" dt="2023-11-06T13:54:16.653" v="544" actId="1076"/>
          <ac:picMkLst>
            <pc:docMk/>
            <pc:sldMk cId="2888388025" sldId="306"/>
            <ac:picMk id="22" creationId="{77A7A153-2357-CDA6-7961-86A0A183A09A}"/>
          </ac:picMkLst>
        </pc:picChg>
        <pc:picChg chg="add mod ord">
          <ac:chgData name="Ioannis Myrsinias" userId="53d0c16f-3213-4dc2-9b40-0e9b6b1bf571" providerId="ADAL" clId="{97B1D831-1F00-4689-AAE9-A99D67879A71}" dt="2023-11-06T12:19:08.332" v="528" actId="164"/>
          <ac:picMkLst>
            <pc:docMk/>
            <pc:sldMk cId="2888388025" sldId="306"/>
            <ac:picMk id="25" creationId="{0ECA840D-BCB0-FE33-0B97-048FFC736AB6}"/>
          </ac:picMkLst>
        </pc:picChg>
        <pc:picChg chg="add del mod">
          <ac:chgData name="Ioannis Myrsinias" userId="53d0c16f-3213-4dc2-9b40-0e9b6b1bf571" providerId="ADAL" clId="{97B1D831-1F00-4689-AAE9-A99D67879A71}" dt="2023-11-06T15:24:42.328" v="1202" actId="1076"/>
          <ac:picMkLst>
            <pc:docMk/>
            <pc:sldMk cId="2888388025" sldId="306"/>
            <ac:picMk id="47" creationId="{941C78CF-B1B1-2349-7373-47918FA780D8}"/>
          </ac:picMkLst>
        </pc:picChg>
        <pc:picChg chg="add del mod">
          <ac:chgData name="Ioannis Myrsinias" userId="53d0c16f-3213-4dc2-9b40-0e9b6b1bf571" providerId="ADAL" clId="{97B1D831-1F00-4689-AAE9-A99D67879A71}" dt="2023-11-06T15:28:21.790" v="1218" actId="478"/>
          <ac:picMkLst>
            <pc:docMk/>
            <pc:sldMk cId="2888388025" sldId="306"/>
            <ac:picMk id="48" creationId="{E7B701E3-4D87-395A-1967-02641B52B833}"/>
          </ac:picMkLst>
        </pc:picChg>
        <pc:picChg chg="add mod">
          <ac:chgData name="Ioannis Myrsinias" userId="53d0c16f-3213-4dc2-9b40-0e9b6b1bf571" providerId="ADAL" clId="{97B1D831-1F00-4689-AAE9-A99D67879A71}" dt="2023-11-08T15:10:36.883" v="1677" actId="1076"/>
          <ac:picMkLst>
            <pc:docMk/>
            <pc:sldMk cId="2888388025" sldId="306"/>
            <ac:picMk id="50" creationId="{916388CC-21C3-55FF-4C94-518B886AA89F}"/>
          </ac:picMkLst>
        </pc:picChg>
        <pc:cxnChg chg="add">
          <ac:chgData name="Ioannis Myrsinias" userId="53d0c16f-3213-4dc2-9b40-0e9b6b1bf571" providerId="ADAL" clId="{97B1D831-1F00-4689-AAE9-A99D67879A71}" dt="2023-11-06T14:13:55.403" v="1136" actId="11529"/>
          <ac:cxnSpMkLst>
            <pc:docMk/>
            <pc:sldMk cId="2888388025" sldId="306"/>
            <ac:cxnSpMk id="34" creationId="{66D56D6E-EC21-A43E-C3DA-7F6644EBE68E}"/>
          </ac:cxnSpMkLst>
        </pc:cxnChg>
        <pc:cxnChg chg="add mod">
          <ac:chgData name="Ioannis Myrsinias" userId="53d0c16f-3213-4dc2-9b40-0e9b6b1bf571" providerId="ADAL" clId="{97B1D831-1F00-4689-AAE9-A99D67879A71}" dt="2023-11-06T14:18:12.959" v="1181" actId="14100"/>
          <ac:cxnSpMkLst>
            <pc:docMk/>
            <pc:sldMk cId="2888388025" sldId="306"/>
            <ac:cxnSpMk id="38" creationId="{6DCDFAAA-3B8A-542D-4D6E-EA9AD1BB9CD2}"/>
          </ac:cxnSpMkLst>
        </pc:cxnChg>
      </pc:sldChg>
      <pc:sldChg chg="addSp delSp modSp new mod ord modClrScheme modAnim chgLayout">
        <pc:chgData name="Ioannis Myrsinias" userId="53d0c16f-3213-4dc2-9b40-0e9b6b1bf571" providerId="ADAL" clId="{97B1D831-1F00-4689-AAE9-A99D67879A71}" dt="2023-11-07T11:19:28.122" v="1611"/>
        <pc:sldMkLst>
          <pc:docMk/>
          <pc:sldMk cId="3789077909" sldId="307"/>
        </pc:sldMkLst>
        <pc:spChg chg="mod">
          <ac:chgData name="Ioannis Myrsinias" userId="53d0c16f-3213-4dc2-9b40-0e9b6b1bf571" providerId="ADAL" clId="{97B1D831-1F00-4689-AAE9-A99D67879A71}" dt="2023-11-06T14:01:50.675" v="1061" actId="26606"/>
          <ac:spMkLst>
            <pc:docMk/>
            <pc:sldMk cId="3789077909" sldId="307"/>
            <ac:spMk id="2" creationId="{3AB9E813-989E-0CF7-8397-EC6BBCAD9DFF}"/>
          </ac:spMkLst>
        </pc:spChg>
        <pc:spChg chg="add del mod">
          <ac:chgData name="Ioannis Myrsinias" userId="53d0c16f-3213-4dc2-9b40-0e9b6b1bf571" providerId="ADAL" clId="{97B1D831-1F00-4689-AAE9-A99D67879A71}" dt="2023-11-06T14:01:50.675" v="1061" actId="26606"/>
          <ac:spMkLst>
            <pc:docMk/>
            <pc:sldMk cId="3789077909" sldId="307"/>
            <ac:spMk id="3" creationId="{FCD664C9-C182-1CF2-79DD-612F6DD30B98}"/>
          </ac:spMkLst>
        </pc:spChg>
        <pc:spChg chg="add del mod">
          <ac:chgData name="Ioannis Myrsinias" userId="53d0c16f-3213-4dc2-9b40-0e9b6b1bf571" providerId="ADAL" clId="{97B1D831-1F00-4689-AAE9-A99D67879A71}" dt="2023-11-06T14:01:38.279" v="1056" actId="26606"/>
          <ac:spMkLst>
            <pc:docMk/>
            <pc:sldMk cId="3789077909" sldId="307"/>
            <ac:spMk id="9" creationId="{20B6315B-5665-8378-1E84-ED2342E46F14}"/>
          </ac:spMkLst>
        </pc:spChg>
        <pc:spChg chg="add del mod">
          <ac:chgData name="Ioannis Myrsinias" userId="53d0c16f-3213-4dc2-9b40-0e9b6b1bf571" providerId="ADAL" clId="{97B1D831-1F00-4689-AAE9-A99D67879A71}" dt="2023-11-06T14:01:50.650" v="1060" actId="26606"/>
          <ac:spMkLst>
            <pc:docMk/>
            <pc:sldMk cId="3789077909" sldId="307"/>
            <ac:spMk id="13" creationId="{E3A19702-05FA-BDF6-8799-8AA489A7DFC5}"/>
          </ac:spMkLst>
        </pc:spChg>
        <pc:graphicFrameChg chg="add del">
          <ac:chgData name="Ioannis Myrsinias" userId="53d0c16f-3213-4dc2-9b40-0e9b6b1bf571" providerId="ADAL" clId="{97B1D831-1F00-4689-AAE9-A99D67879A71}" dt="2023-11-06T14:01:28.903" v="1054" actId="26606"/>
          <ac:graphicFrameMkLst>
            <pc:docMk/>
            <pc:sldMk cId="3789077909" sldId="307"/>
            <ac:graphicFrameMk id="5" creationId="{830BDAF1-9DB9-AFA7-BD85-7BFB40BA5625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6T14:01:38.279" v="1056" actId="26606"/>
          <ac:graphicFrameMkLst>
            <pc:docMk/>
            <pc:sldMk cId="3789077909" sldId="307"/>
            <ac:graphicFrameMk id="7" creationId="{B339BAE8-74CE-8F8F-27AE-791E068370CE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6T14:01:48.369" v="1058" actId="26606"/>
          <ac:graphicFrameMkLst>
            <pc:docMk/>
            <pc:sldMk cId="3789077909" sldId="307"/>
            <ac:graphicFrameMk id="11" creationId="{830BDAF1-9DB9-AFA7-BD85-7BFB40BA5625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6T14:01:50.650" v="1060" actId="26606"/>
          <ac:graphicFrameMkLst>
            <pc:docMk/>
            <pc:sldMk cId="3789077909" sldId="307"/>
            <ac:graphicFrameMk id="14" creationId="{DC81755A-52DB-83F9-56C2-D0C82402A388}"/>
          </ac:graphicFrameMkLst>
        </pc:graphicFrameChg>
        <pc:graphicFrameChg chg="add mod">
          <ac:chgData name="Ioannis Myrsinias" userId="53d0c16f-3213-4dc2-9b40-0e9b6b1bf571" providerId="ADAL" clId="{97B1D831-1F00-4689-AAE9-A99D67879A71}" dt="2023-11-06T17:36:44.422" v="1361" actId="20577"/>
          <ac:graphicFrameMkLst>
            <pc:docMk/>
            <pc:sldMk cId="3789077909" sldId="307"/>
            <ac:graphicFrameMk id="16" creationId="{830BDAF1-9DB9-AFA7-BD85-7BFB40BA5625}"/>
          </ac:graphicFrameMkLst>
        </pc:graphicFrameChg>
      </pc:sldChg>
      <pc:sldChg chg="addSp delSp modSp new del mod ord modClrScheme modAnim chgLayout">
        <pc:chgData name="Ioannis Myrsinias" userId="53d0c16f-3213-4dc2-9b40-0e9b6b1bf571" providerId="ADAL" clId="{97B1D831-1F00-4689-AAE9-A99D67879A71}" dt="2023-11-07T15:12:52.166" v="1666" actId="47"/>
        <pc:sldMkLst>
          <pc:docMk/>
          <pc:sldMk cId="1821215063" sldId="308"/>
        </pc:sldMkLst>
        <pc:spChg chg="mod">
          <ac:chgData name="Ioannis Myrsinias" userId="53d0c16f-3213-4dc2-9b40-0e9b6b1bf571" providerId="ADAL" clId="{97B1D831-1F00-4689-AAE9-A99D67879A71}" dt="2023-11-07T11:15:33.053" v="1578" actId="26606"/>
          <ac:spMkLst>
            <pc:docMk/>
            <pc:sldMk cId="1821215063" sldId="308"/>
            <ac:spMk id="2" creationId="{EF57CF6C-0100-015A-F02F-461171F5C69E}"/>
          </ac:spMkLst>
        </pc:spChg>
        <pc:spChg chg="add del mod">
          <ac:chgData name="Ioannis Myrsinias" userId="53d0c16f-3213-4dc2-9b40-0e9b6b1bf571" providerId="ADAL" clId="{97B1D831-1F00-4689-AAE9-A99D67879A71}" dt="2023-11-07T11:15:24.799" v="1577" actId="26606"/>
          <ac:spMkLst>
            <pc:docMk/>
            <pc:sldMk cId="1821215063" sldId="308"/>
            <ac:spMk id="3" creationId="{68E7F05F-08EF-73F8-B197-1F6AA2893DA6}"/>
          </ac:spMkLst>
        </pc:spChg>
        <pc:spChg chg="add del mod">
          <ac:chgData name="Ioannis Myrsinias" userId="53d0c16f-3213-4dc2-9b40-0e9b6b1bf571" providerId="ADAL" clId="{97B1D831-1F00-4689-AAE9-A99D67879A71}" dt="2023-11-07T11:15:18.399" v="1570" actId="26606"/>
          <ac:spMkLst>
            <pc:docMk/>
            <pc:sldMk cId="1821215063" sldId="308"/>
            <ac:spMk id="7" creationId="{E528910C-95C6-7138-0EA8-02EB1068ACF3}"/>
          </ac:spMkLst>
        </pc:spChg>
        <pc:spChg chg="add del mod">
          <ac:chgData name="Ioannis Myrsinias" userId="53d0c16f-3213-4dc2-9b40-0e9b6b1bf571" providerId="ADAL" clId="{97B1D831-1F00-4689-AAE9-A99D67879A71}" dt="2023-11-07T11:11:18.331" v="1522" actId="26606"/>
          <ac:spMkLst>
            <pc:docMk/>
            <pc:sldMk cId="1821215063" sldId="308"/>
            <ac:spMk id="9" creationId="{32FFA3EA-36D0-A179-8521-3C78770A8EFC}"/>
          </ac:spMkLst>
        </pc:spChg>
        <pc:spChg chg="add del mod">
          <ac:chgData name="Ioannis Myrsinias" userId="53d0c16f-3213-4dc2-9b40-0e9b6b1bf571" providerId="ADAL" clId="{97B1D831-1F00-4689-AAE9-A99D67879A71}" dt="2023-11-07T11:11:20.932" v="1524" actId="26606"/>
          <ac:spMkLst>
            <pc:docMk/>
            <pc:sldMk cId="1821215063" sldId="308"/>
            <ac:spMk id="11" creationId="{08A11CFE-5EEF-1446-A57D-BD8073C2BABD}"/>
          </ac:spMkLst>
        </pc:spChg>
        <pc:spChg chg="add del mod">
          <ac:chgData name="Ioannis Myrsinias" userId="53d0c16f-3213-4dc2-9b40-0e9b6b1bf571" providerId="ADAL" clId="{97B1D831-1F00-4689-AAE9-A99D67879A71}" dt="2023-11-07T11:15:21.208" v="1572" actId="26606"/>
          <ac:spMkLst>
            <pc:docMk/>
            <pc:sldMk cId="1821215063" sldId="308"/>
            <ac:spMk id="15" creationId="{FFC2EC84-22C5-D1D0-83E6-4061EBA99DF2}"/>
          </ac:spMkLst>
        </pc:spChg>
        <pc:spChg chg="add del mod">
          <ac:chgData name="Ioannis Myrsinias" userId="53d0c16f-3213-4dc2-9b40-0e9b6b1bf571" providerId="ADAL" clId="{97B1D831-1F00-4689-AAE9-A99D67879A71}" dt="2023-11-07T11:15:24.082" v="1574" actId="26606"/>
          <ac:spMkLst>
            <pc:docMk/>
            <pc:sldMk cId="1821215063" sldId="308"/>
            <ac:spMk id="18" creationId="{0734F20D-E0A1-A72A-306E-9B4DB25F7576}"/>
          </ac:spMkLst>
        </pc:spChg>
        <pc:spChg chg="add del mod">
          <ac:chgData name="Ioannis Myrsinias" userId="53d0c16f-3213-4dc2-9b40-0e9b6b1bf571" providerId="ADAL" clId="{97B1D831-1F00-4689-AAE9-A99D67879A71}" dt="2023-11-07T11:15:24.759" v="1576" actId="26606"/>
          <ac:spMkLst>
            <pc:docMk/>
            <pc:sldMk cId="1821215063" sldId="308"/>
            <ac:spMk id="21" creationId="{E528910C-95C6-7138-0EA8-02EB1068ACF3}"/>
          </ac:spMkLst>
        </pc:spChg>
        <pc:spChg chg="add del mod">
          <ac:chgData name="Ioannis Myrsinias" userId="53d0c16f-3213-4dc2-9b40-0e9b6b1bf571" providerId="ADAL" clId="{97B1D831-1F00-4689-AAE9-A99D67879A71}" dt="2023-11-07T11:15:33.053" v="1578" actId="26606"/>
          <ac:spMkLst>
            <pc:docMk/>
            <pc:sldMk cId="1821215063" sldId="308"/>
            <ac:spMk id="24" creationId="{8F875E26-7267-7639-1AF3-A99374578BA6}"/>
          </ac:spMkLst>
        </pc:spChg>
        <pc:graphicFrameChg chg="add del mod">
          <ac:chgData name="Ioannis Myrsinias" userId="53d0c16f-3213-4dc2-9b40-0e9b6b1bf571" providerId="ADAL" clId="{97B1D831-1F00-4689-AAE9-A99D67879A71}" dt="2023-11-07T11:11:18.331" v="1522" actId="26606"/>
          <ac:graphicFrameMkLst>
            <pc:docMk/>
            <pc:sldMk cId="1821215063" sldId="308"/>
            <ac:graphicFrameMk id="5" creationId="{38BDBDAA-00E0-BD38-527F-09C7B685C6A8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2:41.872" v="1543" actId="26606"/>
          <ac:graphicFrameMkLst>
            <pc:docMk/>
            <pc:sldMk cId="1821215063" sldId="308"/>
            <ac:graphicFrameMk id="6" creationId="{075DFEAE-91CD-89CC-271E-29C8FDCA5CBC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3:32.740" v="1545" actId="26606"/>
          <ac:graphicFrameMkLst>
            <pc:docMk/>
            <pc:sldMk cId="1821215063" sldId="308"/>
            <ac:graphicFrameMk id="8" creationId="{543BC167-8856-720D-9789-1ABFE04A94FF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4:32.612" v="1549" actId="26606"/>
          <ac:graphicFrameMkLst>
            <pc:docMk/>
            <pc:sldMk cId="1821215063" sldId="308"/>
            <ac:graphicFrameMk id="10" creationId="{075DFEAE-91CD-89CC-271E-29C8FDCA5CBC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1:20.932" v="1524" actId="26606"/>
          <ac:graphicFrameMkLst>
            <pc:docMk/>
            <pc:sldMk cId="1821215063" sldId="308"/>
            <ac:graphicFrameMk id="12" creationId="{6B2F64A2-B8D0-55C3-DF87-6B7BF31FEFD9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18.399" v="1570" actId="26606"/>
          <ac:graphicFrameMkLst>
            <pc:docMk/>
            <pc:sldMk cId="1821215063" sldId="308"/>
            <ac:graphicFrameMk id="13" creationId="{94F7EFAA-15A7-D7CD-F9ED-973D6D42787F}"/>
          </ac:graphicFrameMkLst>
        </pc:graphicFrameChg>
        <pc:graphicFrameChg chg="add del">
          <ac:chgData name="Ioannis Myrsinias" userId="53d0c16f-3213-4dc2-9b40-0e9b6b1bf571" providerId="ADAL" clId="{97B1D831-1F00-4689-AAE9-A99D67879A71}" dt="2023-11-07T11:12:06.957" v="1526" actId="26606"/>
          <ac:graphicFrameMkLst>
            <pc:docMk/>
            <pc:sldMk cId="1821215063" sldId="308"/>
            <ac:graphicFrameMk id="14" creationId="{A552679C-A88A-EDFA-48D2-244899A039C6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1.208" v="1572" actId="26606"/>
          <ac:graphicFrameMkLst>
            <pc:docMk/>
            <pc:sldMk cId="1821215063" sldId="308"/>
            <ac:graphicFrameMk id="16" creationId="{9F21468A-4AD6-120D-73AA-02EBF4FFE66A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4.082" v="1574" actId="26606"/>
          <ac:graphicFrameMkLst>
            <pc:docMk/>
            <pc:sldMk cId="1821215063" sldId="308"/>
            <ac:graphicFrameMk id="19" creationId="{D0B78F86-11B8-2F69-D042-9593789800CC}"/>
          </ac:graphicFrameMkLst>
        </pc:graphicFrameChg>
        <pc:graphicFrameChg chg="add del mod">
          <ac:chgData name="Ioannis Myrsinias" userId="53d0c16f-3213-4dc2-9b40-0e9b6b1bf571" providerId="ADAL" clId="{97B1D831-1F00-4689-AAE9-A99D67879A71}" dt="2023-11-07T11:15:24.759" v="1576" actId="26606"/>
          <ac:graphicFrameMkLst>
            <pc:docMk/>
            <pc:sldMk cId="1821215063" sldId="308"/>
            <ac:graphicFrameMk id="22" creationId="{94F7EFAA-15A7-D7CD-F9ED-973D6D42787F}"/>
          </ac:graphicFrameMkLst>
        </pc:graphicFrameChg>
        <pc:graphicFrameChg chg="add mod modGraphic">
          <ac:chgData name="Ioannis Myrsinias" userId="53d0c16f-3213-4dc2-9b40-0e9b6b1bf571" providerId="ADAL" clId="{97B1D831-1F00-4689-AAE9-A99D67879A71}" dt="2023-11-07T11:19:40.205" v="1612"/>
          <ac:graphicFrameMkLst>
            <pc:docMk/>
            <pc:sldMk cId="1821215063" sldId="308"/>
            <ac:graphicFrameMk id="25" creationId="{ADFC506D-52E3-326C-F887-C0FC5F0CF157}"/>
          </ac:graphicFrameMkLst>
        </pc:graphicFrameChg>
      </pc:sldChg>
      <pc:sldChg chg="addSp delSp modSp new mod modAnim">
        <pc:chgData name="Ioannis Myrsinias" userId="53d0c16f-3213-4dc2-9b40-0e9b6b1bf571" providerId="ADAL" clId="{97B1D831-1F00-4689-AAE9-A99D67879A71}" dt="2023-11-07T16:02:16.617" v="1670" actId="20577"/>
        <pc:sldMkLst>
          <pc:docMk/>
          <pc:sldMk cId="3171089221" sldId="309"/>
        </pc:sldMkLst>
        <pc:spChg chg="mod">
          <ac:chgData name="Ioannis Myrsinias" userId="53d0c16f-3213-4dc2-9b40-0e9b6b1bf571" providerId="ADAL" clId="{97B1D831-1F00-4689-AAE9-A99D67879A71}" dt="2023-11-07T11:16:09.233" v="1589" actId="20577"/>
          <ac:spMkLst>
            <pc:docMk/>
            <pc:sldMk cId="3171089221" sldId="309"/>
            <ac:spMk id="2" creationId="{69A39ABC-40DB-D7CB-C10A-F3ACF34E1362}"/>
          </ac:spMkLst>
        </pc:spChg>
        <pc:spChg chg="del">
          <ac:chgData name="Ioannis Myrsinias" userId="53d0c16f-3213-4dc2-9b40-0e9b6b1bf571" providerId="ADAL" clId="{97B1D831-1F00-4689-AAE9-A99D67879A71}" dt="2023-11-07T11:16:13.344" v="1590" actId="478"/>
          <ac:spMkLst>
            <pc:docMk/>
            <pc:sldMk cId="3171089221" sldId="309"/>
            <ac:spMk id="3" creationId="{252C8FD3-9625-79D1-BA02-30F52E69FFC2}"/>
          </ac:spMkLst>
        </pc:spChg>
        <pc:spChg chg="add del mod">
          <ac:chgData name="Ioannis Myrsinias" userId="53d0c16f-3213-4dc2-9b40-0e9b6b1bf571" providerId="ADAL" clId="{97B1D831-1F00-4689-AAE9-A99D67879A71}" dt="2023-11-07T11:16:33.661" v="1593" actId="478"/>
          <ac:spMkLst>
            <pc:docMk/>
            <pc:sldMk cId="3171089221" sldId="309"/>
            <ac:spMk id="4" creationId="{67877616-0008-5F42-F306-0878ACC66B38}"/>
          </ac:spMkLst>
        </pc:spChg>
        <pc:spChg chg="add mod">
          <ac:chgData name="Ioannis Myrsinias" userId="53d0c16f-3213-4dc2-9b40-0e9b6b1bf571" providerId="ADAL" clId="{97B1D831-1F00-4689-AAE9-A99D67879A71}" dt="2023-11-07T11:16:37.798" v="1595" actId="164"/>
          <ac:spMkLst>
            <pc:docMk/>
            <pc:sldMk cId="3171089221" sldId="309"/>
            <ac:spMk id="5" creationId="{6393E770-CB3A-04CD-FFA0-06A4F05CB896}"/>
          </ac:spMkLst>
        </pc:spChg>
        <pc:spChg chg="add mod">
          <ac:chgData name="Ioannis Myrsinias" userId="53d0c16f-3213-4dc2-9b40-0e9b6b1bf571" providerId="ADAL" clId="{97B1D831-1F00-4689-AAE9-A99D67879A71}" dt="2023-11-07T11:16:37.798" v="1595" actId="164"/>
          <ac:spMkLst>
            <pc:docMk/>
            <pc:sldMk cId="3171089221" sldId="309"/>
            <ac:spMk id="6" creationId="{7381DD95-8B52-2501-3B60-1F3C8F956C57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9" creationId="{B8C53988-086D-9234-24B5-186B814A6D6A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0" creationId="{FBE8CA2E-D215-9EE1-F890-6813D241CBD5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1" creationId="{B5EBF7C9-FCDB-1754-93CB-8FFFC89913CF}"/>
          </ac:spMkLst>
        </pc:spChg>
        <pc:spChg chg="add mod">
          <ac:chgData name="Ioannis Myrsinias" userId="53d0c16f-3213-4dc2-9b40-0e9b6b1bf571" providerId="ADAL" clId="{97B1D831-1F00-4689-AAE9-A99D67879A71}" dt="2023-11-07T11:16:34.173" v="1594"/>
          <ac:spMkLst>
            <pc:docMk/>
            <pc:sldMk cId="3171089221" sldId="309"/>
            <ac:spMk id="12" creationId="{2C2D872F-1172-C156-9B1F-03BCFD415686}"/>
          </ac:spMkLst>
        </pc:spChg>
        <pc:spChg chg="add del mod">
          <ac:chgData name="Ioannis Myrsinias" userId="53d0c16f-3213-4dc2-9b40-0e9b6b1bf571" providerId="ADAL" clId="{97B1D831-1F00-4689-AAE9-A99D67879A71}" dt="2023-11-07T11:17:25.399" v="1602" actId="478"/>
          <ac:spMkLst>
            <pc:docMk/>
            <pc:sldMk cId="3171089221" sldId="309"/>
            <ac:spMk id="14" creationId="{9C03197D-8D8B-AAEE-38FC-B5BD414CB669}"/>
          </ac:spMkLst>
        </pc:spChg>
        <pc:spChg chg="add del mod">
          <ac:chgData name="Ioannis Myrsinias" userId="53d0c16f-3213-4dc2-9b40-0e9b6b1bf571" providerId="ADAL" clId="{97B1D831-1F00-4689-AAE9-A99D67879A71}" dt="2023-11-07T11:17:25.399" v="1602" actId="478"/>
          <ac:spMkLst>
            <pc:docMk/>
            <pc:sldMk cId="3171089221" sldId="309"/>
            <ac:spMk id="15" creationId="{989E2C10-D393-89BF-7AE4-00C55DC760C0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18" creationId="{EE71796B-86C5-6A83-6738-CB6A2ACE8074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19" creationId="{C5064121-BCD2-A6E6-9D23-7B43467BBABA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20" creationId="{AB304FE9-2EE1-550C-640B-3B2653686C6F}"/>
          </ac:spMkLst>
        </pc:spChg>
        <pc:spChg chg="add mod">
          <ac:chgData name="Ioannis Myrsinias" userId="53d0c16f-3213-4dc2-9b40-0e9b6b1bf571" providerId="ADAL" clId="{97B1D831-1F00-4689-AAE9-A99D67879A71}" dt="2023-11-07T11:16:50.860" v="1597"/>
          <ac:spMkLst>
            <pc:docMk/>
            <pc:sldMk cId="3171089221" sldId="309"/>
            <ac:spMk id="21" creationId="{5EB00659-7AC9-BE82-46C6-82469E104EDF}"/>
          </ac:spMkLst>
        </pc:spChg>
        <pc:spChg chg="add mod">
          <ac:chgData name="Ioannis Myrsinias" userId="53d0c16f-3213-4dc2-9b40-0e9b6b1bf571" providerId="ADAL" clId="{97B1D831-1F00-4689-AAE9-A99D67879A71}" dt="2023-11-07T11:17:08.785" v="1600" actId="164"/>
          <ac:spMkLst>
            <pc:docMk/>
            <pc:sldMk cId="3171089221" sldId="309"/>
            <ac:spMk id="22" creationId="{F5106030-DE05-A226-6C07-B26EBA1F87FD}"/>
          </ac:spMkLst>
        </pc:spChg>
        <pc:spChg chg="add mod">
          <ac:chgData name="Ioannis Myrsinias" userId="53d0c16f-3213-4dc2-9b40-0e9b6b1bf571" providerId="ADAL" clId="{97B1D831-1F00-4689-AAE9-A99D67879A71}" dt="2023-11-07T11:17:08.785" v="1600" actId="164"/>
          <ac:spMkLst>
            <pc:docMk/>
            <pc:sldMk cId="3171089221" sldId="309"/>
            <ac:spMk id="23" creationId="{2AD9A549-312B-913C-6272-90A02A20EFB7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6" creationId="{2D25AC92-168D-44FD-B01C-058FD28B5A5F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7" creationId="{9CC18945-8608-AB7F-0F79-64380FE6878E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8" creationId="{A73CE039-7272-7CDA-E25E-85DA676D92FC}"/>
          </ac:spMkLst>
        </pc:spChg>
        <pc:spChg chg="add mod">
          <ac:chgData name="Ioannis Myrsinias" userId="53d0c16f-3213-4dc2-9b40-0e9b6b1bf571" providerId="ADAL" clId="{97B1D831-1F00-4689-AAE9-A99D67879A71}" dt="2023-11-07T11:17:05.659" v="1599"/>
          <ac:spMkLst>
            <pc:docMk/>
            <pc:sldMk cId="3171089221" sldId="309"/>
            <ac:spMk id="29" creationId="{FB74D90C-9865-C654-8282-BCFFBF4C74B5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1" creationId="{DE0DB169-92E9-034B-577F-E95C2AF197BF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2" creationId="{C628074D-D64B-CCF9-3D74-90BFDF7F44AC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5" creationId="{1DC564A9-8D44-919A-F48B-44C051DBCE53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6" creationId="{EC297B2C-379A-61B3-74B2-E26374D7C635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7" creationId="{AB7B06FF-857F-6DA7-7623-6E8329AF2AED}"/>
          </ac:spMkLst>
        </pc:spChg>
        <pc:spChg chg="add mod">
          <ac:chgData name="Ioannis Myrsinias" userId="53d0c16f-3213-4dc2-9b40-0e9b6b1bf571" providerId="ADAL" clId="{97B1D831-1F00-4689-AAE9-A99D67879A71}" dt="2023-11-07T11:19:44.843" v="1614"/>
          <ac:spMkLst>
            <pc:docMk/>
            <pc:sldMk cId="3171089221" sldId="309"/>
            <ac:spMk id="38" creationId="{FC3F4BAC-91D6-926D-8340-B627ADDC42DB}"/>
          </ac:spMkLst>
        </pc:spChg>
        <pc:spChg chg="add mod">
          <ac:chgData name="Ioannis Myrsinias" userId="53d0c16f-3213-4dc2-9b40-0e9b6b1bf571" providerId="ADAL" clId="{97B1D831-1F00-4689-AAE9-A99D67879A71}" dt="2023-11-07T11:19:51.178" v="1616" actId="164"/>
          <ac:spMkLst>
            <pc:docMk/>
            <pc:sldMk cId="3171089221" sldId="309"/>
            <ac:spMk id="39" creationId="{B70E8652-C752-C9AD-CE34-CB4FAFAEBE7D}"/>
          </ac:spMkLst>
        </pc:spChg>
        <pc:spChg chg="add mod">
          <ac:chgData name="Ioannis Myrsinias" userId="53d0c16f-3213-4dc2-9b40-0e9b6b1bf571" providerId="ADAL" clId="{97B1D831-1F00-4689-AAE9-A99D67879A71}" dt="2023-11-07T11:19:51.178" v="1616" actId="164"/>
          <ac:spMkLst>
            <pc:docMk/>
            <pc:sldMk cId="3171089221" sldId="309"/>
            <ac:spMk id="40" creationId="{C7EEE8FC-0A20-27A1-229A-8F4090CF2A96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3" creationId="{EC3F7CF1-69AE-F8FE-0D98-087DA8EA7063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4" creationId="{7960A72A-0583-2D15-7438-084205C3D71F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5" creationId="{C55B7F79-7EEA-3856-2E7D-0F33CEFF2C8A}"/>
          </ac:spMkLst>
        </pc:spChg>
        <pc:spChg chg="add mod">
          <ac:chgData name="Ioannis Myrsinias" userId="53d0c16f-3213-4dc2-9b40-0e9b6b1bf571" providerId="ADAL" clId="{97B1D831-1F00-4689-AAE9-A99D67879A71}" dt="2023-11-07T11:19:47.818" v="1615"/>
          <ac:spMkLst>
            <pc:docMk/>
            <pc:sldMk cId="3171089221" sldId="309"/>
            <ac:spMk id="46" creationId="{9054F9BA-5BB0-6FC5-10E7-016DB2EC3B50}"/>
          </ac:spMkLst>
        </pc:spChg>
        <pc:spChg chg="add mod">
          <ac:chgData name="Ioannis Myrsinias" userId="53d0c16f-3213-4dc2-9b40-0e9b6b1bf571" providerId="ADAL" clId="{97B1D831-1F00-4689-AAE9-A99D67879A71}" dt="2023-11-07T11:20:09.660" v="1641" actId="164"/>
          <ac:spMkLst>
            <pc:docMk/>
            <pc:sldMk cId="3171089221" sldId="309"/>
            <ac:spMk id="48" creationId="{963240EB-C0DF-2826-3071-06941D7A3E6E}"/>
          </ac:spMkLst>
        </pc:spChg>
        <pc:spChg chg="add mod">
          <ac:chgData name="Ioannis Myrsinias" userId="53d0c16f-3213-4dc2-9b40-0e9b6b1bf571" providerId="ADAL" clId="{97B1D831-1F00-4689-AAE9-A99D67879A71}" dt="2023-11-07T11:20:09.660" v="1641" actId="164"/>
          <ac:spMkLst>
            <pc:docMk/>
            <pc:sldMk cId="3171089221" sldId="309"/>
            <ac:spMk id="49" creationId="{9593F617-E8CA-581B-1653-9C881744C94D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2" creationId="{472DD895-AA43-D15A-C5AA-63F17700528C}"/>
          </ac:spMkLst>
        </pc:spChg>
        <pc:spChg chg="add mod">
          <ac:chgData name="Ioannis Myrsinias" userId="53d0c16f-3213-4dc2-9b40-0e9b6b1bf571" providerId="ADAL" clId="{97B1D831-1F00-4689-AAE9-A99D67879A71}" dt="2023-11-07T16:02:16.617" v="1670" actId="20577"/>
          <ac:spMkLst>
            <pc:docMk/>
            <pc:sldMk cId="3171089221" sldId="309"/>
            <ac:spMk id="53" creationId="{527D3E43-6128-BEEA-E6A8-6DF1145300ED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4" creationId="{F829D7B2-B16F-D956-0A4A-86DC2A854C6B}"/>
          </ac:spMkLst>
        </pc:spChg>
        <pc:spChg chg="add mod">
          <ac:chgData name="Ioannis Myrsinias" userId="53d0c16f-3213-4dc2-9b40-0e9b6b1bf571" providerId="ADAL" clId="{97B1D831-1F00-4689-AAE9-A99D67879A71}" dt="2023-11-07T11:20:06.105" v="1640"/>
          <ac:spMkLst>
            <pc:docMk/>
            <pc:sldMk cId="3171089221" sldId="309"/>
            <ac:spMk id="55" creationId="{6ABA192B-A6EC-8954-DD38-D238A87A0835}"/>
          </ac:spMkLst>
        </pc:spChg>
        <pc:spChg chg="add mod">
          <ac:chgData name="Ioannis Myrsinias" userId="53d0c16f-3213-4dc2-9b40-0e9b6b1bf571" providerId="ADAL" clId="{97B1D831-1F00-4689-AAE9-A99D67879A71}" dt="2023-11-07T11:20:23.562" v="1644" actId="164"/>
          <ac:spMkLst>
            <pc:docMk/>
            <pc:sldMk cId="3171089221" sldId="309"/>
            <ac:spMk id="57" creationId="{A05E4E0D-9807-A537-2D9F-63988F9FCAEB}"/>
          </ac:spMkLst>
        </pc:spChg>
        <pc:spChg chg="add mod">
          <ac:chgData name="Ioannis Myrsinias" userId="53d0c16f-3213-4dc2-9b40-0e9b6b1bf571" providerId="ADAL" clId="{97B1D831-1F00-4689-AAE9-A99D67879A71}" dt="2023-11-07T11:20:23.562" v="1644" actId="164"/>
          <ac:spMkLst>
            <pc:docMk/>
            <pc:sldMk cId="3171089221" sldId="309"/>
            <ac:spMk id="58" creationId="{AAE89D62-2B7B-E6C6-73B9-499DCE8052D9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1" creationId="{69346959-1DDD-1DA4-E25B-528BC6E07CEF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2" creationId="{A3C8DBE8-B608-91D5-08DF-B6B3829A224A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3" creationId="{8951C06E-B150-34B5-0BFF-5D9D7D4C959E}"/>
          </ac:spMkLst>
        </pc:spChg>
        <pc:spChg chg="add mod">
          <ac:chgData name="Ioannis Myrsinias" userId="53d0c16f-3213-4dc2-9b40-0e9b6b1bf571" providerId="ADAL" clId="{97B1D831-1F00-4689-AAE9-A99D67879A71}" dt="2023-11-07T11:20:20.464" v="1643"/>
          <ac:spMkLst>
            <pc:docMk/>
            <pc:sldMk cId="3171089221" sldId="309"/>
            <ac:spMk id="64" creationId="{D27A7ADD-BF49-0E6C-907B-2B91E948D513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66" creationId="{80ACE17C-1116-E2F2-85CE-4B9EF222FA3B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69" creationId="{5F47822C-B799-C9D4-20EF-ECA00E76D27E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0" creationId="{41244CC7-D17B-12AA-097C-45AAE0D25FDD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1" creationId="{F75857D5-802A-CA71-8B77-D45DE6A3A790}"/>
          </ac:spMkLst>
        </pc:spChg>
        <pc:spChg chg="add mod">
          <ac:chgData name="Ioannis Myrsinias" userId="53d0c16f-3213-4dc2-9b40-0e9b6b1bf571" providerId="ADAL" clId="{97B1D831-1F00-4689-AAE9-A99D67879A71}" dt="2023-11-07T11:20:40.753" v="1649"/>
          <ac:spMkLst>
            <pc:docMk/>
            <pc:sldMk cId="3171089221" sldId="309"/>
            <ac:spMk id="72" creationId="{C202C57E-671E-5366-9B52-C454B42FEEE9}"/>
          </ac:spMkLst>
        </pc:spChg>
        <pc:spChg chg="add mod">
          <ac:chgData name="Ioannis Myrsinias" userId="53d0c16f-3213-4dc2-9b40-0e9b6b1bf571" providerId="ADAL" clId="{97B1D831-1F00-4689-AAE9-A99D67879A71}" dt="2023-11-07T11:20:53.236" v="1651" actId="164"/>
          <ac:spMkLst>
            <pc:docMk/>
            <pc:sldMk cId="3171089221" sldId="309"/>
            <ac:spMk id="73" creationId="{E0246969-4D71-68C1-666F-3B9503413D14}"/>
          </ac:spMkLst>
        </pc:spChg>
        <pc:spChg chg="add mod">
          <ac:chgData name="Ioannis Myrsinias" userId="53d0c16f-3213-4dc2-9b40-0e9b6b1bf571" providerId="ADAL" clId="{97B1D831-1F00-4689-AAE9-A99D67879A71}" dt="2023-11-07T11:20:53.236" v="1651" actId="164"/>
          <ac:spMkLst>
            <pc:docMk/>
            <pc:sldMk cId="3171089221" sldId="309"/>
            <ac:spMk id="74" creationId="{597D231B-D9CE-5682-2DD3-6211DA87780B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7" creationId="{E8C8007B-020A-B025-3D5C-D23B409E86D3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8" creationId="{1280D897-B9F3-B6C1-17C8-FF6027DF18B5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79" creationId="{CBC62916-F0B5-730A-05EC-6200D33F63EE}"/>
          </ac:spMkLst>
        </pc:spChg>
        <pc:spChg chg="add mod">
          <ac:chgData name="Ioannis Myrsinias" userId="53d0c16f-3213-4dc2-9b40-0e9b6b1bf571" providerId="ADAL" clId="{97B1D831-1F00-4689-AAE9-A99D67879A71}" dt="2023-11-07T11:20:49.647" v="1650"/>
          <ac:spMkLst>
            <pc:docMk/>
            <pc:sldMk cId="3171089221" sldId="309"/>
            <ac:spMk id="80" creationId="{A4B5730B-BD29-73F6-BD5A-5B3A21BB6379}"/>
          </ac:spMkLst>
        </pc:spChg>
        <pc:grpChg chg="add mod">
          <ac:chgData name="Ioannis Myrsinias" userId="53d0c16f-3213-4dc2-9b40-0e9b6b1bf571" providerId="ADAL" clId="{97B1D831-1F00-4689-AAE9-A99D67879A71}" dt="2023-11-07T11:16:37.798" v="1595" actId="164"/>
          <ac:grpSpMkLst>
            <pc:docMk/>
            <pc:sldMk cId="3171089221" sldId="309"/>
            <ac:grpSpMk id="7" creationId="{C8A616C5-8C7C-9649-9477-3AAAE985DF5C}"/>
          </ac:grpSpMkLst>
        </pc:grpChg>
        <pc:grpChg chg="add mod">
          <ac:chgData name="Ioannis Myrsinias" userId="53d0c16f-3213-4dc2-9b40-0e9b6b1bf571" providerId="ADAL" clId="{97B1D831-1F00-4689-AAE9-A99D67879A71}" dt="2023-11-07T11:16:37.798" v="1595" actId="164"/>
          <ac:grpSpMkLst>
            <pc:docMk/>
            <pc:sldMk cId="3171089221" sldId="309"/>
            <ac:grpSpMk id="8" creationId="{BCBB8479-07AF-41A7-4B2C-9F72E919C5CA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3" creationId="{69821707-7C3B-6B76-54EE-9761941FD1E0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6" creationId="{DA6B77D4-21F0-939D-998C-0AB8B4CEE47C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17" creationId="{4F81C202-6C51-72BC-2CB8-095199824BCC}"/>
          </ac:grpSpMkLst>
        </pc:grpChg>
        <pc:grpChg chg="add mod">
          <ac:chgData name="Ioannis Myrsinias" userId="53d0c16f-3213-4dc2-9b40-0e9b6b1bf571" providerId="ADAL" clId="{97B1D831-1F00-4689-AAE9-A99D67879A71}" dt="2023-11-07T11:17:08.785" v="1600" actId="164"/>
          <ac:grpSpMkLst>
            <pc:docMk/>
            <pc:sldMk cId="3171089221" sldId="309"/>
            <ac:grpSpMk id="24" creationId="{062A0E10-B7D9-4F30-1A26-F492A3D15779}"/>
          </ac:grpSpMkLst>
        </pc:grpChg>
        <pc:grpChg chg="add mod">
          <ac:chgData name="Ioannis Myrsinias" userId="53d0c16f-3213-4dc2-9b40-0e9b6b1bf571" providerId="ADAL" clId="{97B1D831-1F00-4689-AAE9-A99D67879A71}" dt="2023-11-07T11:17:08.785" v="1600" actId="164"/>
          <ac:grpSpMkLst>
            <pc:docMk/>
            <pc:sldMk cId="3171089221" sldId="309"/>
            <ac:grpSpMk id="25" creationId="{EBA4B715-9FC3-90F8-C025-9E8AD2EACFDD}"/>
          </ac:grpSpMkLst>
        </pc:grpChg>
        <pc:grpChg chg="add del mod">
          <ac:chgData name="Ioannis Myrsinias" userId="53d0c16f-3213-4dc2-9b40-0e9b6b1bf571" providerId="ADAL" clId="{97B1D831-1F00-4689-AAE9-A99D67879A71}" dt="2023-11-07T11:17:25.399" v="1602" actId="478"/>
          <ac:grpSpMkLst>
            <pc:docMk/>
            <pc:sldMk cId="3171089221" sldId="309"/>
            <ac:grpSpMk id="30" creationId="{E805F0CE-7C1B-BBFF-6DAE-123C1C569508}"/>
          </ac:grpSpMkLst>
        </pc:grpChg>
        <pc:grpChg chg="add mod">
          <ac:chgData name="Ioannis Myrsinias" userId="53d0c16f-3213-4dc2-9b40-0e9b6b1bf571" providerId="ADAL" clId="{97B1D831-1F00-4689-AAE9-A99D67879A71}" dt="2023-11-07T11:19:44.843" v="1614"/>
          <ac:grpSpMkLst>
            <pc:docMk/>
            <pc:sldMk cId="3171089221" sldId="309"/>
            <ac:grpSpMk id="33" creationId="{ECA6EEDF-4EBD-C137-E315-7655D109F4C9}"/>
          </ac:grpSpMkLst>
        </pc:grpChg>
        <pc:grpChg chg="add mod">
          <ac:chgData name="Ioannis Myrsinias" userId="53d0c16f-3213-4dc2-9b40-0e9b6b1bf571" providerId="ADAL" clId="{97B1D831-1F00-4689-AAE9-A99D67879A71}" dt="2023-11-07T11:19:44.843" v="1614"/>
          <ac:grpSpMkLst>
            <pc:docMk/>
            <pc:sldMk cId="3171089221" sldId="309"/>
            <ac:grpSpMk id="34" creationId="{CB879E3D-3880-46CD-88CA-F3EAF8A8B771}"/>
          </ac:grpSpMkLst>
        </pc:grpChg>
        <pc:grpChg chg="add mod">
          <ac:chgData name="Ioannis Myrsinias" userId="53d0c16f-3213-4dc2-9b40-0e9b6b1bf571" providerId="ADAL" clId="{97B1D831-1F00-4689-AAE9-A99D67879A71}" dt="2023-11-07T11:19:51.178" v="1616" actId="164"/>
          <ac:grpSpMkLst>
            <pc:docMk/>
            <pc:sldMk cId="3171089221" sldId="309"/>
            <ac:grpSpMk id="41" creationId="{2301E9A3-D167-328B-6CC4-292645326DC5}"/>
          </ac:grpSpMkLst>
        </pc:grpChg>
        <pc:grpChg chg="add mod">
          <ac:chgData name="Ioannis Myrsinias" userId="53d0c16f-3213-4dc2-9b40-0e9b6b1bf571" providerId="ADAL" clId="{97B1D831-1F00-4689-AAE9-A99D67879A71}" dt="2023-11-07T11:19:51.178" v="1616" actId="164"/>
          <ac:grpSpMkLst>
            <pc:docMk/>
            <pc:sldMk cId="3171089221" sldId="309"/>
            <ac:grpSpMk id="42" creationId="{444ABAA3-3C47-855B-C621-9170E2221F23}"/>
          </ac:grpSpMkLst>
        </pc:grpChg>
        <pc:grpChg chg="add mod">
          <ac:chgData name="Ioannis Myrsinias" userId="53d0c16f-3213-4dc2-9b40-0e9b6b1bf571" providerId="ADAL" clId="{97B1D831-1F00-4689-AAE9-A99D67879A71}" dt="2023-11-07T11:19:56.008" v="1639" actId="1036"/>
          <ac:grpSpMkLst>
            <pc:docMk/>
            <pc:sldMk cId="3171089221" sldId="309"/>
            <ac:grpSpMk id="47" creationId="{FBC4ABF7-35E9-73AE-26E9-04B6255C0A22}"/>
          </ac:grpSpMkLst>
        </pc:grpChg>
        <pc:grpChg chg="add mod">
          <ac:chgData name="Ioannis Myrsinias" userId="53d0c16f-3213-4dc2-9b40-0e9b6b1bf571" providerId="ADAL" clId="{97B1D831-1F00-4689-AAE9-A99D67879A71}" dt="2023-11-07T11:20:09.660" v="1641" actId="164"/>
          <ac:grpSpMkLst>
            <pc:docMk/>
            <pc:sldMk cId="3171089221" sldId="309"/>
            <ac:grpSpMk id="50" creationId="{AE5F13D3-A332-36E0-ED7B-AADC8D586820}"/>
          </ac:grpSpMkLst>
        </pc:grpChg>
        <pc:grpChg chg="add mod">
          <ac:chgData name="Ioannis Myrsinias" userId="53d0c16f-3213-4dc2-9b40-0e9b6b1bf571" providerId="ADAL" clId="{97B1D831-1F00-4689-AAE9-A99D67879A71}" dt="2023-11-07T11:20:09.660" v="1641" actId="164"/>
          <ac:grpSpMkLst>
            <pc:docMk/>
            <pc:sldMk cId="3171089221" sldId="309"/>
            <ac:grpSpMk id="51" creationId="{1E45D574-089C-22E7-7E97-6C0157A8574C}"/>
          </ac:grpSpMkLst>
        </pc:grpChg>
        <pc:grpChg chg="add mod">
          <ac:chgData name="Ioannis Myrsinias" userId="53d0c16f-3213-4dc2-9b40-0e9b6b1bf571" providerId="ADAL" clId="{97B1D831-1F00-4689-AAE9-A99D67879A71}" dt="2023-11-07T11:20:12.656" v="1642" actId="1076"/>
          <ac:grpSpMkLst>
            <pc:docMk/>
            <pc:sldMk cId="3171089221" sldId="309"/>
            <ac:grpSpMk id="56" creationId="{1F738FD5-6B51-F2B6-EBC8-A2FC4E00C552}"/>
          </ac:grpSpMkLst>
        </pc:grpChg>
        <pc:grpChg chg="add mod">
          <ac:chgData name="Ioannis Myrsinias" userId="53d0c16f-3213-4dc2-9b40-0e9b6b1bf571" providerId="ADAL" clId="{97B1D831-1F00-4689-AAE9-A99D67879A71}" dt="2023-11-07T11:20:23.562" v="1644" actId="164"/>
          <ac:grpSpMkLst>
            <pc:docMk/>
            <pc:sldMk cId="3171089221" sldId="309"/>
            <ac:grpSpMk id="59" creationId="{87E99AC8-D8B5-FEC0-2739-4787BF573FBC}"/>
          </ac:grpSpMkLst>
        </pc:grpChg>
        <pc:grpChg chg="add mod">
          <ac:chgData name="Ioannis Myrsinias" userId="53d0c16f-3213-4dc2-9b40-0e9b6b1bf571" providerId="ADAL" clId="{97B1D831-1F00-4689-AAE9-A99D67879A71}" dt="2023-11-07T11:20:23.562" v="1644" actId="164"/>
          <ac:grpSpMkLst>
            <pc:docMk/>
            <pc:sldMk cId="3171089221" sldId="309"/>
            <ac:grpSpMk id="60" creationId="{6C7715D3-2FE5-21ED-E484-1A115936E9DE}"/>
          </ac:grpSpMkLst>
        </pc:grpChg>
        <pc:grpChg chg="add mod">
          <ac:chgData name="Ioannis Myrsinias" userId="53d0c16f-3213-4dc2-9b40-0e9b6b1bf571" providerId="ADAL" clId="{97B1D831-1F00-4689-AAE9-A99D67879A71}" dt="2023-11-07T11:20:25.786" v="1645" actId="1076"/>
          <ac:grpSpMkLst>
            <pc:docMk/>
            <pc:sldMk cId="3171089221" sldId="309"/>
            <ac:grpSpMk id="65" creationId="{5D5CD5DD-2138-0943-5005-170602B599C9}"/>
          </ac:grpSpMkLst>
        </pc:grpChg>
        <pc:grpChg chg="add mod">
          <ac:chgData name="Ioannis Myrsinias" userId="53d0c16f-3213-4dc2-9b40-0e9b6b1bf571" providerId="ADAL" clId="{97B1D831-1F00-4689-AAE9-A99D67879A71}" dt="2023-11-07T11:20:40.753" v="1649"/>
          <ac:grpSpMkLst>
            <pc:docMk/>
            <pc:sldMk cId="3171089221" sldId="309"/>
            <ac:grpSpMk id="67" creationId="{EFF0A520-B94A-4F66-4511-34A6C9E18421}"/>
          </ac:grpSpMkLst>
        </pc:grpChg>
        <pc:grpChg chg="add mod">
          <ac:chgData name="Ioannis Myrsinias" userId="53d0c16f-3213-4dc2-9b40-0e9b6b1bf571" providerId="ADAL" clId="{97B1D831-1F00-4689-AAE9-A99D67879A71}" dt="2023-11-07T11:20:40.753" v="1649"/>
          <ac:grpSpMkLst>
            <pc:docMk/>
            <pc:sldMk cId="3171089221" sldId="309"/>
            <ac:grpSpMk id="68" creationId="{A490B24B-1472-48D3-2370-63A1DF381FB1}"/>
          </ac:grpSpMkLst>
        </pc:grpChg>
        <pc:grpChg chg="add mod">
          <ac:chgData name="Ioannis Myrsinias" userId="53d0c16f-3213-4dc2-9b40-0e9b6b1bf571" providerId="ADAL" clId="{97B1D831-1F00-4689-AAE9-A99D67879A71}" dt="2023-11-07T11:20:53.236" v="1651" actId="164"/>
          <ac:grpSpMkLst>
            <pc:docMk/>
            <pc:sldMk cId="3171089221" sldId="309"/>
            <ac:grpSpMk id="75" creationId="{5D6602AC-537A-F2EB-2D6A-7C7300C725FB}"/>
          </ac:grpSpMkLst>
        </pc:grpChg>
        <pc:grpChg chg="add mod">
          <ac:chgData name="Ioannis Myrsinias" userId="53d0c16f-3213-4dc2-9b40-0e9b6b1bf571" providerId="ADAL" clId="{97B1D831-1F00-4689-AAE9-A99D67879A71}" dt="2023-11-07T11:20:53.236" v="1651" actId="164"/>
          <ac:grpSpMkLst>
            <pc:docMk/>
            <pc:sldMk cId="3171089221" sldId="309"/>
            <ac:grpSpMk id="76" creationId="{70255BA1-9269-8595-0824-2A1924E2E2CD}"/>
          </ac:grpSpMkLst>
        </pc:grpChg>
        <pc:grpChg chg="add mod">
          <ac:chgData name="Ioannis Myrsinias" userId="53d0c16f-3213-4dc2-9b40-0e9b6b1bf571" providerId="ADAL" clId="{97B1D831-1F00-4689-AAE9-A99D67879A71}" dt="2023-11-07T11:20:59.513" v="1652" actId="1076"/>
          <ac:grpSpMkLst>
            <pc:docMk/>
            <pc:sldMk cId="3171089221" sldId="309"/>
            <ac:grpSpMk id="81" creationId="{FF980D63-066B-7AC6-F063-9444EE4F3540}"/>
          </ac:grpSpMkLst>
        </pc:grpChg>
      </pc:sldChg>
      <pc:sldChg chg="add">
        <pc:chgData name="Ioannis Myrsinias" userId="53d0c16f-3213-4dc2-9b40-0e9b6b1bf571" providerId="ADAL" clId="{97B1D831-1F00-4689-AAE9-A99D67879A71}" dt="2023-11-07T11:19:23.874" v="1609"/>
        <pc:sldMkLst>
          <pc:docMk/>
          <pc:sldMk cId="1201695255" sldId="310"/>
        </pc:sldMkLst>
      </pc:sldChg>
    </pc:docChg>
  </pc:docChgLst>
  <pc:docChgLst>
    <pc:chgData name="Ioannis Myrsinias" userId="53d0c16f-3213-4dc2-9b40-0e9b6b1bf571" providerId="ADAL" clId="{AB515C28-8D92-4A03-A1C6-D9601C641407}"/>
    <pc:docChg chg="modSld">
      <pc:chgData name="Ioannis Myrsinias" userId="53d0c16f-3213-4dc2-9b40-0e9b6b1bf571" providerId="ADAL" clId="{AB515C28-8D92-4A03-A1C6-D9601C641407}" dt="2023-11-08T13:34:52.725" v="1" actId="1037"/>
      <pc:docMkLst>
        <pc:docMk/>
      </pc:docMkLst>
      <pc:sldChg chg="modSp mod">
        <pc:chgData name="Ioannis Myrsinias" userId="53d0c16f-3213-4dc2-9b40-0e9b6b1bf571" providerId="ADAL" clId="{AB515C28-8D92-4A03-A1C6-D9601C641407}" dt="2023-11-08T13:34:52.725" v="1" actId="1037"/>
        <pc:sldMkLst>
          <pc:docMk/>
          <pc:sldMk cId="0" sldId="256"/>
        </pc:sldMkLst>
        <pc:spChg chg="mod">
          <ac:chgData name="Ioannis Myrsinias" userId="53d0c16f-3213-4dc2-9b40-0e9b6b1bf571" providerId="ADAL" clId="{AB515C28-8D92-4A03-A1C6-D9601C641407}" dt="2023-11-08T13:34:52.725" v="1" actId="103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comments/modernComment_120_8CAE2A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58A234-407D-4B7A-80CD-D875513FF2F5}" authorId="{5258A471-FA9F-1BAC-705A-F8D39F9D0408}" created="2023-09-13T13:46:37.0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0224404" sldId="288"/>
      <ac:spMk id="3" creationId="{E4C496B7-37C6-0D6A-EA75-CA727C8E1C43}"/>
      <ac:txMk cp="0" len="35">
        <ac:context len="193" hash="602113426"/>
      </ac:txMk>
    </ac:txMkLst>
    <p188:pos x="5296346" y="174812"/>
    <p188:txBody>
      <a:bodyPr/>
      <a:lstStyle/>
      <a:p>
        <a:r>
          <a:rPr lang="en-GB"/>
          <a:t>Kevin: Pierre va introduire --&gt; remove</a:t>
        </a:r>
      </a:p>
    </p188:txBody>
  </p188:cm>
</p188:cmLst>
</file>

<file path=ppt/comments/modernComment_121_933593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283E0-D843-46CD-B83C-8EC6E88A1722}" authorId="{5258A471-FA9F-1BAC-705A-F8D39F9D0408}" created="2023-09-18T14:54:50.10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9761943" sldId="289"/>
      <ac:spMk id="3" creationId="{8D6A4D8F-2A2B-EBDD-8CC5-1EBDE8B4F1F5}"/>
      <ac:txMk cp="147" len="14">
        <ac:context len="212" hash="3551432381"/>
      </ac:txMk>
    </ac:txMkLst>
    <p188:pos x="3144817" y="1417320"/>
    <p188:txBody>
      <a:bodyPr/>
      <a:lstStyle/>
      <a:p>
        <a:r>
          <a:rPr lang="en-GB"/>
          <a:t>Detecter les derives</a:t>
        </a:r>
      </a:p>
    </p188:txBody>
  </p188:cm>
  <p188:cm id="{6EEF7151-AA5E-413D-9F4E-6CFE057790FB}" authorId="{5258A471-FA9F-1BAC-705A-F8D39F9D0408}" created="2023-09-20T14:17:52.48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9761943" sldId="289"/>
      <ac:spMk id="3" creationId="{8D6A4D8F-2A2B-EBDD-8CC5-1EBDE8B4F1F5}"/>
      <ac:txMk cp="128" len="18">
        <ac:context len="212" hash="3551432381"/>
      </ac:txMk>
    </ac:txMkLst>
    <p188:pos x="2580040" y="1858384"/>
    <p188:replyLst>
      <p188:reply id="{38CB221D-F341-431A-ABF9-2583B3B6702F}" authorId="{5258A471-FA9F-1BAC-705A-F8D39F9D0408}" created="2023-09-20T14:19:19.608">
        <p188:txBody>
          <a:bodyPr/>
          <a:lstStyle/>
          <a:p>
            <a:r>
              <a:rPr lang="en-GB"/>
              <a:t>CC: Mettre des donnees de performance (pourquoi reduire de models?, peut etre au debut)</a:t>
            </a:r>
          </a:p>
        </p188:txBody>
      </p188:reply>
      <p188:reply id="{3DB18431-3C5F-4418-A655-6B91A47979B4}" authorId="{5258A471-FA9F-1BAC-705A-F8D39F9D0408}" created="2023-09-20T14:20:57.304">
        <p188:txBody>
          <a:bodyPr/>
          <a:lstStyle/>
          <a:p>
            <a:r>
              <a:rPr lang="en-GB"/>
              <a:t>CC: temps qui nous a pris pour le faire</a:t>
            </a:r>
          </a:p>
        </p188:txBody>
      </p188:reply>
      <p188:reply id="{AB45E2D8-8449-418E-B0CD-D0B354F575D5}" authorId="{5258A471-FA9F-1BAC-705A-F8D39F9D0408}" created="2023-09-20T14:23:56.026">
        <p188:txBody>
          <a:bodyPr/>
          <a:lstStyle/>
          <a:p>
            <a:r>
              <a:rPr lang="en-GB"/>
              <a:t>CC: idee pour l histoire
* Je ne suis pas expert
* Ca m a pris X temps</a:t>
            </a:r>
          </a:p>
        </p188:txBody>
      </p188:reply>
    </p188:replyLst>
    <p188:txBody>
      <a:bodyPr/>
      <a:lstStyle/>
      <a:p>
        <a:r>
          <a:rPr lang="en-GB"/>
          <a:t>CC: Ouvrir de perspectives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svg"/><Relationship Id="rId1" Type="http://schemas.openxmlformats.org/officeDocument/2006/relationships/image" Target="../media/image17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svg"/><Relationship Id="rId1" Type="http://schemas.openxmlformats.org/officeDocument/2006/relationships/image" Target="../media/image17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13AC8-A9E9-4D93-9B85-98457F404E5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8E70B6-2D36-42B3-9ADA-0B6E823FE2DC}">
      <dgm:prSet/>
      <dgm:spPr/>
      <dgm:t>
        <a:bodyPr/>
        <a:lstStyle/>
        <a:p>
          <a:pPr>
            <a:defRPr b="1"/>
          </a:pPr>
          <a:r>
            <a:rPr lang="en-US" dirty="0"/>
            <a:t>Model, reduce, test, deploy and emulate in one ecosystem </a:t>
          </a:r>
        </a:p>
      </dgm:t>
    </dgm:pt>
    <dgm:pt modelId="{E2060693-5755-44BE-9CD0-DCE4EBE86809}" type="parTrans" cxnId="{12E22C27-D9EE-40DF-9174-7E34D39F7CED}">
      <dgm:prSet/>
      <dgm:spPr/>
      <dgm:t>
        <a:bodyPr/>
        <a:lstStyle/>
        <a:p>
          <a:endParaRPr lang="en-US"/>
        </a:p>
      </dgm:t>
    </dgm:pt>
    <dgm:pt modelId="{0CAB1AE0-D52B-4058-9648-606DB0C97954}" type="sibTrans" cxnId="{12E22C27-D9EE-40DF-9174-7E34D39F7CED}">
      <dgm:prSet/>
      <dgm:spPr/>
      <dgm:t>
        <a:bodyPr/>
        <a:lstStyle/>
        <a:p>
          <a:endParaRPr lang="en-US"/>
        </a:p>
      </dgm:t>
    </dgm:pt>
    <dgm:pt modelId="{C224F358-CEE8-448B-BE7F-E7D99D910B9E}">
      <dgm:prSet/>
      <dgm:spPr/>
      <dgm:t>
        <a:bodyPr/>
        <a:lstStyle/>
        <a:p>
          <a:pPr>
            <a:defRPr b="1"/>
          </a:pPr>
          <a:r>
            <a:rPr lang="en-US" dirty="0"/>
            <a:t>Learn from the experience</a:t>
          </a:r>
        </a:p>
      </dgm:t>
    </dgm:pt>
    <dgm:pt modelId="{31502531-F2BB-45D0-BC45-2A01835818A0}" type="parTrans" cxnId="{C5DFB50B-6D7A-4F21-913B-489F6E5C8751}">
      <dgm:prSet/>
      <dgm:spPr/>
      <dgm:t>
        <a:bodyPr/>
        <a:lstStyle/>
        <a:p>
          <a:endParaRPr lang="en-US"/>
        </a:p>
      </dgm:t>
    </dgm:pt>
    <dgm:pt modelId="{4421F4D1-48A3-4E49-9816-5927A7BFE102}" type="sibTrans" cxnId="{C5DFB50B-6D7A-4F21-913B-489F6E5C8751}">
      <dgm:prSet/>
      <dgm:spPr/>
      <dgm:t>
        <a:bodyPr/>
        <a:lstStyle/>
        <a:p>
          <a:endParaRPr lang="en-US"/>
        </a:p>
      </dgm:t>
    </dgm:pt>
    <dgm:pt modelId="{2022424D-CC3C-4F8D-9376-D4D63AC1CAAB}">
      <dgm:prSet/>
      <dgm:spPr/>
      <dgm:t>
        <a:bodyPr/>
        <a:lstStyle/>
        <a:p>
          <a:r>
            <a:rPr lang="en-US" dirty="0"/>
            <a:t>Performant ~60% faster</a:t>
          </a:r>
        </a:p>
      </dgm:t>
    </dgm:pt>
    <dgm:pt modelId="{992A6AA1-DE53-468B-906B-A2AC9880D961}" type="parTrans" cxnId="{EE354EEC-D6C6-4BBE-BDC8-830FA024891E}">
      <dgm:prSet/>
      <dgm:spPr/>
      <dgm:t>
        <a:bodyPr/>
        <a:lstStyle/>
        <a:p>
          <a:endParaRPr lang="en-US"/>
        </a:p>
      </dgm:t>
    </dgm:pt>
    <dgm:pt modelId="{8DECEFD1-B66C-463B-8DF5-9CA5D9133BC7}" type="sibTrans" cxnId="{EE354EEC-D6C6-4BBE-BDC8-830FA024891E}">
      <dgm:prSet/>
      <dgm:spPr/>
      <dgm:t>
        <a:bodyPr/>
        <a:lstStyle/>
        <a:p>
          <a:endParaRPr lang="en-US"/>
        </a:p>
      </dgm:t>
    </dgm:pt>
    <dgm:pt modelId="{9D1314C5-7206-428F-9007-CFC480BEAAF5}">
      <dgm:prSet/>
      <dgm:spPr/>
      <dgm:t>
        <a:bodyPr/>
        <a:lstStyle/>
        <a:p>
          <a:r>
            <a:rPr lang="en-US" dirty="0"/>
            <a:t>Accurate ~2.5% relative tolerance</a:t>
          </a:r>
        </a:p>
      </dgm:t>
    </dgm:pt>
    <dgm:pt modelId="{DFACE314-7334-47CE-87BC-52D1ADF939DA}" type="parTrans" cxnId="{470AA8F1-7664-4103-9EA8-BCB3A772FA12}">
      <dgm:prSet/>
      <dgm:spPr/>
      <dgm:t>
        <a:bodyPr/>
        <a:lstStyle/>
        <a:p>
          <a:endParaRPr lang="en-US"/>
        </a:p>
      </dgm:t>
    </dgm:pt>
    <dgm:pt modelId="{215B93F1-932B-4288-9587-ED54958B2C79}" type="sibTrans" cxnId="{470AA8F1-7664-4103-9EA8-BCB3A772FA12}">
      <dgm:prSet/>
      <dgm:spPr/>
      <dgm:t>
        <a:bodyPr/>
        <a:lstStyle/>
        <a:p>
          <a:endParaRPr lang="en-US"/>
        </a:p>
      </dgm:t>
    </dgm:pt>
    <dgm:pt modelId="{83AE997A-B379-4216-B852-61DFE2836453}">
      <dgm:prSet/>
      <dgm:spPr/>
      <dgm:t>
        <a:bodyPr/>
        <a:lstStyle/>
        <a:p>
          <a:pPr>
            <a:defRPr b="1"/>
          </a:pPr>
          <a:r>
            <a:rPr lang="en-US" dirty="0"/>
            <a:t>Estimate magnitudes difficult to measure</a:t>
          </a:r>
        </a:p>
      </dgm:t>
    </dgm:pt>
    <dgm:pt modelId="{4DF18386-B869-47F7-8043-6ED608B4836A}" type="parTrans" cxnId="{B36C7979-80F8-48BB-A965-AAC5E2A42A57}">
      <dgm:prSet/>
      <dgm:spPr/>
      <dgm:t>
        <a:bodyPr/>
        <a:lstStyle/>
        <a:p>
          <a:endParaRPr lang="en-US"/>
        </a:p>
      </dgm:t>
    </dgm:pt>
    <dgm:pt modelId="{A2008128-A637-498B-9E0E-DC12EFABA0EF}" type="sibTrans" cxnId="{B36C7979-80F8-48BB-A965-AAC5E2A42A57}">
      <dgm:prSet/>
      <dgm:spPr/>
      <dgm:t>
        <a:bodyPr/>
        <a:lstStyle/>
        <a:p>
          <a:endParaRPr lang="en-US"/>
        </a:p>
      </dgm:t>
    </dgm:pt>
    <dgm:pt modelId="{0C008C05-9123-43D1-8CF7-02FF88D8AF5A}">
      <dgm:prSet/>
      <dgm:spPr/>
      <dgm:t>
        <a:bodyPr/>
        <a:lstStyle/>
        <a:p>
          <a:pPr>
            <a:defRPr b="1"/>
          </a:pPr>
          <a:r>
            <a:rPr lang="en-US" dirty="0"/>
            <a:t>Simulate real-time and pave the way for</a:t>
          </a:r>
        </a:p>
      </dgm:t>
    </dgm:pt>
    <dgm:pt modelId="{A021A28F-2575-483D-BC9C-44AE484EC03A}" type="parTrans" cxnId="{5DD16A16-FEBC-4C04-8276-28D2AB709F15}">
      <dgm:prSet/>
      <dgm:spPr/>
      <dgm:t>
        <a:bodyPr/>
        <a:lstStyle/>
        <a:p>
          <a:endParaRPr lang="en-US"/>
        </a:p>
      </dgm:t>
    </dgm:pt>
    <dgm:pt modelId="{FB4B9916-834D-428E-BC67-6EA017DAA37B}" type="sibTrans" cxnId="{5DD16A16-FEBC-4C04-8276-28D2AB709F15}">
      <dgm:prSet/>
      <dgm:spPr/>
      <dgm:t>
        <a:bodyPr/>
        <a:lstStyle/>
        <a:p>
          <a:endParaRPr lang="en-US"/>
        </a:p>
      </dgm:t>
    </dgm:pt>
    <dgm:pt modelId="{6E95CEF2-674D-4569-ABDA-B233EE0EB286}">
      <dgm:prSet/>
      <dgm:spPr/>
      <dgm:t>
        <a:bodyPr/>
        <a:lstStyle/>
        <a:p>
          <a:r>
            <a:rPr lang="en-US" dirty="0"/>
            <a:t>Hardware in the loop</a:t>
          </a:r>
        </a:p>
      </dgm:t>
    </dgm:pt>
    <dgm:pt modelId="{DF8C785C-C70F-4D7E-B025-89B8786293D9}" type="parTrans" cxnId="{BC4B8D84-9302-405C-9D7C-9810A3EC5F91}">
      <dgm:prSet/>
      <dgm:spPr/>
      <dgm:t>
        <a:bodyPr/>
        <a:lstStyle/>
        <a:p>
          <a:endParaRPr lang="en-US"/>
        </a:p>
      </dgm:t>
    </dgm:pt>
    <dgm:pt modelId="{8106C83E-B73A-40FD-9C99-B6CD868CDFBF}" type="sibTrans" cxnId="{BC4B8D84-9302-405C-9D7C-9810A3EC5F91}">
      <dgm:prSet/>
      <dgm:spPr/>
      <dgm:t>
        <a:bodyPr/>
        <a:lstStyle/>
        <a:p>
          <a:endParaRPr lang="en-US"/>
        </a:p>
      </dgm:t>
    </dgm:pt>
    <dgm:pt modelId="{F62E0214-ADBB-46C2-8C2F-B7ABA92CB942}">
      <dgm:prSet/>
      <dgm:spPr/>
      <dgm:t>
        <a:bodyPr/>
        <a:lstStyle/>
        <a:p>
          <a:r>
            <a:rPr lang="en-US" dirty="0"/>
            <a:t>Rapid prototyping</a:t>
          </a:r>
        </a:p>
      </dgm:t>
    </dgm:pt>
    <dgm:pt modelId="{95A2AAB1-B92C-417E-9FF1-FC4BBE043B63}" type="parTrans" cxnId="{975FCEA2-A2FF-4361-8CD1-807A921E9A81}">
      <dgm:prSet/>
      <dgm:spPr/>
      <dgm:t>
        <a:bodyPr/>
        <a:lstStyle/>
        <a:p>
          <a:endParaRPr lang="en-US"/>
        </a:p>
      </dgm:t>
    </dgm:pt>
    <dgm:pt modelId="{E952E1EC-D7D4-407B-82E3-AF82FF846730}" type="sibTrans" cxnId="{975FCEA2-A2FF-4361-8CD1-807A921E9A81}">
      <dgm:prSet/>
      <dgm:spPr/>
      <dgm:t>
        <a:bodyPr/>
        <a:lstStyle/>
        <a:p>
          <a:endParaRPr lang="en-US"/>
        </a:p>
      </dgm:t>
    </dgm:pt>
    <dgm:pt modelId="{66C977E6-A0AF-4D84-85BE-41071CA1082C}">
      <dgm:prSet/>
      <dgm:spPr/>
      <dgm:t>
        <a:bodyPr/>
        <a:lstStyle/>
        <a:p>
          <a:r>
            <a:rPr lang="en-US" dirty="0"/>
            <a:t>Predictive maintenance</a:t>
          </a:r>
        </a:p>
      </dgm:t>
    </dgm:pt>
    <dgm:pt modelId="{5359CE11-F9B1-4956-8F1C-6FFAD4F09CAE}" type="parTrans" cxnId="{22F34CFF-97B6-4020-AFAF-6452C95A90A3}">
      <dgm:prSet/>
      <dgm:spPr/>
      <dgm:t>
        <a:bodyPr/>
        <a:lstStyle/>
        <a:p>
          <a:endParaRPr lang="en-US"/>
        </a:p>
      </dgm:t>
    </dgm:pt>
    <dgm:pt modelId="{6EBD4D5B-AE61-4EF0-A05E-9F3B192E5848}" type="sibTrans" cxnId="{22F34CFF-97B6-4020-AFAF-6452C95A90A3}">
      <dgm:prSet/>
      <dgm:spPr/>
      <dgm:t>
        <a:bodyPr/>
        <a:lstStyle/>
        <a:p>
          <a:endParaRPr lang="en-US"/>
        </a:p>
      </dgm:t>
    </dgm:pt>
    <dgm:pt modelId="{39F0EB64-DF55-4E3D-B5AC-E6D915B596CD}" type="pres">
      <dgm:prSet presAssocID="{00113AC8-A9E9-4D93-9B85-98457F404E59}" presName="root" presStyleCnt="0">
        <dgm:presLayoutVars>
          <dgm:dir/>
          <dgm:resizeHandles val="exact"/>
        </dgm:presLayoutVars>
      </dgm:prSet>
      <dgm:spPr/>
    </dgm:pt>
    <dgm:pt modelId="{10CF4D5D-EA6E-4E2A-9CD6-B6DF397E6DD7}" type="pres">
      <dgm:prSet presAssocID="{808E70B6-2D36-42B3-9ADA-0B6E823FE2DC}" presName="compNode" presStyleCnt="0"/>
      <dgm:spPr/>
    </dgm:pt>
    <dgm:pt modelId="{98AD94B7-E454-41C0-9014-28D1EDDB40E8}" type="pres">
      <dgm:prSet presAssocID="{808E70B6-2D36-42B3-9ADA-0B6E823FE2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CEE9DA3E-FF03-4204-B130-ADAE3966BAAC}" type="pres">
      <dgm:prSet presAssocID="{808E70B6-2D36-42B3-9ADA-0B6E823FE2DC}" presName="iconSpace" presStyleCnt="0"/>
      <dgm:spPr/>
    </dgm:pt>
    <dgm:pt modelId="{BBEEB956-087A-4D01-A550-63E7023981E0}" type="pres">
      <dgm:prSet presAssocID="{808E70B6-2D36-42B3-9ADA-0B6E823FE2DC}" presName="parTx" presStyleLbl="revTx" presStyleIdx="0" presStyleCnt="8">
        <dgm:presLayoutVars>
          <dgm:chMax val="0"/>
          <dgm:chPref val="0"/>
        </dgm:presLayoutVars>
      </dgm:prSet>
      <dgm:spPr/>
    </dgm:pt>
    <dgm:pt modelId="{913032AA-01E2-493E-9F3A-568FEFDA482D}" type="pres">
      <dgm:prSet presAssocID="{808E70B6-2D36-42B3-9ADA-0B6E823FE2DC}" presName="txSpace" presStyleCnt="0"/>
      <dgm:spPr/>
    </dgm:pt>
    <dgm:pt modelId="{DE434CF4-0ABC-4EAF-9725-47A6C2564961}" type="pres">
      <dgm:prSet presAssocID="{808E70B6-2D36-42B3-9ADA-0B6E823FE2DC}" presName="desTx" presStyleLbl="revTx" presStyleIdx="1" presStyleCnt="8">
        <dgm:presLayoutVars/>
      </dgm:prSet>
      <dgm:spPr/>
    </dgm:pt>
    <dgm:pt modelId="{A5442946-AE8D-4BBB-A6FC-3D60E6F581B0}" type="pres">
      <dgm:prSet presAssocID="{0CAB1AE0-D52B-4058-9648-606DB0C97954}" presName="sibTrans" presStyleCnt="0"/>
      <dgm:spPr/>
    </dgm:pt>
    <dgm:pt modelId="{0BDF84B2-D958-4A85-9872-551F541BEE02}" type="pres">
      <dgm:prSet presAssocID="{C224F358-CEE8-448B-BE7F-E7D99D910B9E}" presName="compNode" presStyleCnt="0"/>
      <dgm:spPr/>
    </dgm:pt>
    <dgm:pt modelId="{884B2C5B-91E4-4638-8522-8F62A18A0391}" type="pres">
      <dgm:prSet presAssocID="{C224F358-CEE8-448B-BE7F-E7D99D910B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CA19421F-0A68-4B80-AAC0-5FF89600295C}" type="pres">
      <dgm:prSet presAssocID="{C224F358-CEE8-448B-BE7F-E7D99D910B9E}" presName="iconSpace" presStyleCnt="0"/>
      <dgm:spPr/>
    </dgm:pt>
    <dgm:pt modelId="{06BD6E4B-865D-4BF6-9D5D-736D3190B149}" type="pres">
      <dgm:prSet presAssocID="{C224F358-CEE8-448B-BE7F-E7D99D910B9E}" presName="parTx" presStyleLbl="revTx" presStyleIdx="2" presStyleCnt="8">
        <dgm:presLayoutVars>
          <dgm:chMax val="0"/>
          <dgm:chPref val="0"/>
        </dgm:presLayoutVars>
      </dgm:prSet>
      <dgm:spPr/>
    </dgm:pt>
    <dgm:pt modelId="{EA75520A-E5A1-40CD-9FA2-2A773CD8C109}" type="pres">
      <dgm:prSet presAssocID="{C224F358-CEE8-448B-BE7F-E7D99D910B9E}" presName="txSpace" presStyleCnt="0"/>
      <dgm:spPr/>
    </dgm:pt>
    <dgm:pt modelId="{583E1458-3EE3-4972-9376-8F4E1C75D69F}" type="pres">
      <dgm:prSet presAssocID="{C224F358-CEE8-448B-BE7F-E7D99D910B9E}" presName="desTx" presStyleLbl="revTx" presStyleIdx="3" presStyleCnt="8">
        <dgm:presLayoutVars/>
      </dgm:prSet>
      <dgm:spPr/>
    </dgm:pt>
    <dgm:pt modelId="{B6F0A8E2-833A-46E7-A3CF-1CBDA6A6586C}" type="pres">
      <dgm:prSet presAssocID="{4421F4D1-48A3-4E49-9816-5927A7BFE102}" presName="sibTrans" presStyleCnt="0"/>
      <dgm:spPr/>
    </dgm:pt>
    <dgm:pt modelId="{B7BA34B1-708C-4C60-A797-86DCCDD61C41}" type="pres">
      <dgm:prSet presAssocID="{83AE997A-B379-4216-B852-61DFE2836453}" presName="compNode" presStyleCnt="0"/>
      <dgm:spPr/>
    </dgm:pt>
    <dgm:pt modelId="{0A5FE09B-6A66-4E39-ACEA-08F08351B3BE}" type="pres">
      <dgm:prSet presAssocID="{83AE997A-B379-4216-B852-61DFE28364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3F49F041-C0B3-4AF2-BD08-374CE0010047}" type="pres">
      <dgm:prSet presAssocID="{83AE997A-B379-4216-B852-61DFE2836453}" presName="iconSpace" presStyleCnt="0"/>
      <dgm:spPr/>
    </dgm:pt>
    <dgm:pt modelId="{790E9C7C-5744-4F09-81E3-C6C807786EC9}" type="pres">
      <dgm:prSet presAssocID="{83AE997A-B379-4216-B852-61DFE2836453}" presName="parTx" presStyleLbl="revTx" presStyleIdx="4" presStyleCnt="8">
        <dgm:presLayoutVars>
          <dgm:chMax val="0"/>
          <dgm:chPref val="0"/>
        </dgm:presLayoutVars>
      </dgm:prSet>
      <dgm:spPr/>
    </dgm:pt>
    <dgm:pt modelId="{4DADF8A0-7C4B-4DE8-B92C-CC545D3555B2}" type="pres">
      <dgm:prSet presAssocID="{83AE997A-B379-4216-B852-61DFE2836453}" presName="txSpace" presStyleCnt="0"/>
      <dgm:spPr/>
    </dgm:pt>
    <dgm:pt modelId="{15181942-C0CF-439F-996A-9BD1F6DBBD92}" type="pres">
      <dgm:prSet presAssocID="{83AE997A-B379-4216-B852-61DFE2836453}" presName="desTx" presStyleLbl="revTx" presStyleIdx="5" presStyleCnt="8">
        <dgm:presLayoutVars/>
      </dgm:prSet>
      <dgm:spPr/>
    </dgm:pt>
    <dgm:pt modelId="{30C86B6A-AFB3-4025-9C7A-6933C0F7666A}" type="pres">
      <dgm:prSet presAssocID="{A2008128-A637-498B-9E0E-DC12EFABA0EF}" presName="sibTrans" presStyleCnt="0"/>
      <dgm:spPr/>
    </dgm:pt>
    <dgm:pt modelId="{85543D82-2B2F-4342-96B3-4A12E7DF1C4F}" type="pres">
      <dgm:prSet presAssocID="{0C008C05-9123-43D1-8CF7-02FF88D8AF5A}" presName="compNode" presStyleCnt="0"/>
      <dgm:spPr/>
    </dgm:pt>
    <dgm:pt modelId="{D8E6E3F4-9118-4876-A67C-79DDF3B29DB9}" type="pres">
      <dgm:prSet presAssocID="{0C008C05-9123-43D1-8CF7-02FF88D8AF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5DC7AF40-E93B-4953-B654-8872B6A050ED}" type="pres">
      <dgm:prSet presAssocID="{0C008C05-9123-43D1-8CF7-02FF88D8AF5A}" presName="iconSpace" presStyleCnt="0"/>
      <dgm:spPr/>
    </dgm:pt>
    <dgm:pt modelId="{C4D01FEF-E085-41D0-8377-B7BA3C0D7101}" type="pres">
      <dgm:prSet presAssocID="{0C008C05-9123-43D1-8CF7-02FF88D8AF5A}" presName="parTx" presStyleLbl="revTx" presStyleIdx="6" presStyleCnt="8">
        <dgm:presLayoutVars>
          <dgm:chMax val="0"/>
          <dgm:chPref val="0"/>
        </dgm:presLayoutVars>
      </dgm:prSet>
      <dgm:spPr/>
    </dgm:pt>
    <dgm:pt modelId="{233A6CE8-1B67-4005-A3E1-C5C8A25F0874}" type="pres">
      <dgm:prSet presAssocID="{0C008C05-9123-43D1-8CF7-02FF88D8AF5A}" presName="txSpace" presStyleCnt="0"/>
      <dgm:spPr/>
    </dgm:pt>
    <dgm:pt modelId="{E8FD87A9-3630-49CE-A7F2-8D641D75AA55}" type="pres">
      <dgm:prSet presAssocID="{0C008C05-9123-43D1-8CF7-02FF88D8AF5A}" presName="desTx" presStyleLbl="revTx" presStyleIdx="7" presStyleCnt="8">
        <dgm:presLayoutVars/>
      </dgm:prSet>
      <dgm:spPr/>
    </dgm:pt>
  </dgm:ptLst>
  <dgm:cxnLst>
    <dgm:cxn modelId="{C5DFB50B-6D7A-4F21-913B-489F6E5C8751}" srcId="{00113AC8-A9E9-4D93-9B85-98457F404E59}" destId="{C224F358-CEE8-448B-BE7F-E7D99D910B9E}" srcOrd="1" destOrd="0" parTransId="{31502531-F2BB-45D0-BC45-2A01835818A0}" sibTransId="{4421F4D1-48A3-4E49-9816-5927A7BFE102}"/>
    <dgm:cxn modelId="{5DD16A16-FEBC-4C04-8276-28D2AB709F15}" srcId="{00113AC8-A9E9-4D93-9B85-98457F404E59}" destId="{0C008C05-9123-43D1-8CF7-02FF88D8AF5A}" srcOrd="3" destOrd="0" parTransId="{A021A28F-2575-483D-BC9C-44AE484EC03A}" sibTransId="{FB4B9916-834D-428E-BC67-6EA017DAA37B}"/>
    <dgm:cxn modelId="{12E22C27-D9EE-40DF-9174-7E34D39F7CED}" srcId="{00113AC8-A9E9-4D93-9B85-98457F404E59}" destId="{808E70B6-2D36-42B3-9ADA-0B6E823FE2DC}" srcOrd="0" destOrd="0" parTransId="{E2060693-5755-44BE-9CD0-DCE4EBE86809}" sibTransId="{0CAB1AE0-D52B-4058-9648-606DB0C97954}"/>
    <dgm:cxn modelId="{4A8C382B-9E9A-439E-A430-C192B6C66666}" type="presOf" srcId="{0C008C05-9123-43D1-8CF7-02FF88D8AF5A}" destId="{C4D01FEF-E085-41D0-8377-B7BA3C0D7101}" srcOrd="0" destOrd="0" presId="urn:microsoft.com/office/officeart/2018/2/layout/IconLabelDescriptionList"/>
    <dgm:cxn modelId="{1E2A8B3B-09C7-4EB4-9E28-1405731182EA}" type="presOf" srcId="{66C977E6-A0AF-4D84-85BE-41071CA1082C}" destId="{E8FD87A9-3630-49CE-A7F2-8D641D75AA55}" srcOrd="0" destOrd="2" presId="urn:microsoft.com/office/officeart/2018/2/layout/IconLabelDescriptionList"/>
    <dgm:cxn modelId="{2A35C855-1100-4BCF-A796-4EBCCF964710}" type="presOf" srcId="{C224F358-CEE8-448B-BE7F-E7D99D910B9E}" destId="{06BD6E4B-865D-4BF6-9D5D-736D3190B149}" srcOrd="0" destOrd="0" presId="urn:microsoft.com/office/officeart/2018/2/layout/IconLabelDescriptionList"/>
    <dgm:cxn modelId="{B36C7979-80F8-48BB-A965-AAC5E2A42A57}" srcId="{00113AC8-A9E9-4D93-9B85-98457F404E59}" destId="{83AE997A-B379-4216-B852-61DFE2836453}" srcOrd="2" destOrd="0" parTransId="{4DF18386-B869-47F7-8043-6ED608B4836A}" sibTransId="{A2008128-A637-498B-9E0E-DC12EFABA0EF}"/>
    <dgm:cxn modelId="{E013BF7C-E1EB-416F-99B0-80549F180F45}" type="presOf" srcId="{6E95CEF2-674D-4569-ABDA-B233EE0EB286}" destId="{E8FD87A9-3630-49CE-A7F2-8D641D75AA55}" srcOrd="0" destOrd="0" presId="urn:microsoft.com/office/officeart/2018/2/layout/IconLabelDescriptionList"/>
    <dgm:cxn modelId="{BC4B8D84-9302-405C-9D7C-9810A3EC5F91}" srcId="{0C008C05-9123-43D1-8CF7-02FF88D8AF5A}" destId="{6E95CEF2-674D-4569-ABDA-B233EE0EB286}" srcOrd="0" destOrd="0" parTransId="{DF8C785C-C70F-4D7E-B025-89B8786293D9}" sibTransId="{8106C83E-B73A-40FD-9C99-B6CD868CDFBF}"/>
    <dgm:cxn modelId="{7A276092-2A3D-44F7-890F-7D7E4637301E}" type="presOf" srcId="{F62E0214-ADBB-46C2-8C2F-B7ABA92CB942}" destId="{E8FD87A9-3630-49CE-A7F2-8D641D75AA55}" srcOrd="0" destOrd="1" presId="urn:microsoft.com/office/officeart/2018/2/layout/IconLabelDescriptionList"/>
    <dgm:cxn modelId="{0B01709E-6593-489F-8CE0-00078ED0DDEB}" type="presOf" srcId="{83AE997A-B379-4216-B852-61DFE2836453}" destId="{790E9C7C-5744-4F09-81E3-C6C807786EC9}" srcOrd="0" destOrd="0" presId="urn:microsoft.com/office/officeart/2018/2/layout/IconLabelDescriptionList"/>
    <dgm:cxn modelId="{975FCEA2-A2FF-4361-8CD1-807A921E9A81}" srcId="{0C008C05-9123-43D1-8CF7-02FF88D8AF5A}" destId="{F62E0214-ADBB-46C2-8C2F-B7ABA92CB942}" srcOrd="1" destOrd="0" parTransId="{95A2AAB1-B92C-417E-9FF1-FC4BBE043B63}" sibTransId="{E952E1EC-D7D4-407B-82E3-AF82FF846730}"/>
    <dgm:cxn modelId="{955021A4-F131-4660-BF41-A4D047CD5E29}" type="presOf" srcId="{9D1314C5-7206-428F-9007-CFC480BEAAF5}" destId="{583E1458-3EE3-4972-9376-8F4E1C75D69F}" srcOrd="0" destOrd="1" presId="urn:microsoft.com/office/officeart/2018/2/layout/IconLabelDescriptionList"/>
    <dgm:cxn modelId="{3579E4AF-E390-46C7-AF7D-E1ECBE8CC6F7}" type="presOf" srcId="{00113AC8-A9E9-4D93-9B85-98457F404E59}" destId="{39F0EB64-DF55-4E3D-B5AC-E6D915B596CD}" srcOrd="0" destOrd="0" presId="urn:microsoft.com/office/officeart/2018/2/layout/IconLabelDescriptionList"/>
    <dgm:cxn modelId="{80885AC7-4112-4525-8C80-00C2449742D5}" type="presOf" srcId="{2022424D-CC3C-4F8D-9376-D4D63AC1CAAB}" destId="{583E1458-3EE3-4972-9376-8F4E1C75D69F}" srcOrd="0" destOrd="0" presId="urn:microsoft.com/office/officeart/2018/2/layout/IconLabelDescriptionList"/>
    <dgm:cxn modelId="{0686FFCE-39B7-4935-BE70-DB10DDC532A8}" type="presOf" srcId="{808E70B6-2D36-42B3-9ADA-0B6E823FE2DC}" destId="{BBEEB956-087A-4D01-A550-63E7023981E0}" srcOrd="0" destOrd="0" presId="urn:microsoft.com/office/officeart/2018/2/layout/IconLabelDescriptionList"/>
    <dgm:cxn modelId="{EE354EEC-D6C6-4BBE-BDC8-830FA024891E}" srcId="{C224F358-CEE8-448B-BE7F-E7D99D910B9E}" destId="{2022424D-CC3C-4F8D-9376-D4D63AC1CAAB}" srcOrd="0" destOrd="0" parTransId="{992A6AA1-DE53-468B-906B-A2AC9880D961}" sibTransId="{8DECEFD1-B66C-463B-8DF5-9CA5D9133BC7}"/>
    <dgm:cxn modelId="{470AA8F1-7664-4103-9EA8-BCB3A772FA12}" srcId="{C224F358-CEE8-448B-BE7F-E7D99D910B9E}" destId="{9D1314C5-7206-428F-9007-CFC480BEAAF5}" srcOrd="1" destOrd="0" parTransId="{DFACE314-7334-47CE-87BC-52D1ADF939DA}" sibTransId="{215B93F1-932B-4288-9587-ED54958B2C79}"/>
    <dgm:cxn modelId="{22F34CFF-97B6-4020-AFAF-6452C95A90A3}" srcId="{0C008C05-9123-43D1-8CF7-02FF88D8AF5A}" destId="{66C977E6-A0AF-4D84-85BE-41071CA1082C}" srcOrd="2" destOrd="0" parTransId="{5359CE11-F9B1-4956-8F1C-6FFAD4F09CAE}" sibTransId="{6EBD4D5B-AE61-4EF0-A05E-9F3B192E5848}"/>
    <dgm:cxn modelId="{375A5468-7DE8-45EB-8BF6-F3C3F2B2E568}" type="presParOf" srcId="{39F0EB64-DF55-4E3D-B5AC-E6D915B596CD}" destId="{10CF4D5D-EA6E-4E2A-9CD6-B6DF397E6DD7}" srcOrd="0" destOrd="0" presId="urn:microsoft.com/office/officeart/2018/2/layout/IconLabelDescriptionList"/>
    <dgm:cxn modelId="{0D64B7DF-B809-49A6-AFDC-5A6EED7598B5}" type="presParOf" srcId="{10CF4D5D-EA6E-4E2A-9CD6-B6DF397E6DD7}" destId="{98AD94B7-E454-41C0-9014-28D1EDDB40E8}" srcOrd="0" destOrd="0" presId="urn:microsoft.com/office/officeart/2018/2/layout/IconLabelDescriptionList"/>
    <dgm:cxn modelId="{03F96530-39CC-4BBE-AA4C-FB1C305E2BB0}" type="presParOf" srcId="{10CF4D5D-EA6E-4E2A-9CD6-B6DF397E6DD7}" destId="{CEE9DA3E-FF03-4204-B130-ADAE3966BAAC}" srcOrd="1" destOrd="0" presId="urn:microsoft.com/office/officeart/2018/2/layout/IconLabelDescriptionList"/>
    <dgm:cxn modelId="{BE1956A6-7327-4F1D-8477-BAC9B3A55D8E}" type="presParOf" srcId="{10CF4D5D-EA6E-4E2A-9CD6-B6DF397E6DD7}" destId="{BBEEB956-087A-4D01-A550-63E7023981E0}" srcOrd="2" destOrd="0" presId="urn:microsoft.com/office/officeart/2018/2/layout/IconLabelDescriptionList"/>
    <dgm:cxn modelId="{ACD2E2BD-6EE7-4350-A0BE-E335C7916079}" type="presParOf" srcId="{10CF4D5D-EA6E-4E2A-9CD6-B6DF397E6DD7}" destId="{913032AA-01E2-493E-9F3A-568FEFDA482D}" srcOrd="3" destOrd="0" presId="urn:microsoft.com/office/officeart/2018/2/layout/IconLabelDescriptionList"/>
    <dgm:cxn modelId="{C23D43BB-0301-44A8-AD23-BC5660B31D84}" type="presParOf" srcId="{10CF4D5D-EA6E-4E2A-9CD6-B6DF397E6DD7}" destId="{DE434CF4-0ABC-4EAF-9725-47A6C2564961}" srcOrd="4" destOrd="0" presId="urn:microsoft.com/office/officeart/2018/2/layout/IconLabelDescriptionList"/>
    <dgm:cxn modelId="{762BD857-ABF5-44C5-AE02-D8BAA3A7B01E}" type="presParOf" srcId="{39F0EB64-DF55-4E3D-B5AC-E6D915B596CD}" destId="{A5442946-AE8D-4BBB-A6FC-3D60E6F581B0}" srcOrd="1" destOrd="0" presId="urn:microsoft.com/office/officeart/2018/2/layout/IconLabelDescriptionList"/>
    <dgm:cxn modelId="{49C801D4-6CAE-4CF5-A1F1-2B29F2AA5F2A}" type="presParOf" srcId="{39F0EB64-DF55-4E3D-B5AC-E6D915B596CD}" destId="{0BDF84B2-D958-4A85-9872-551F541BEE02}" srcOrd="2" destOrd="0" presId="urn:microsoft.com/office/officeart/2018/2/layout/IconLabelDescriptionList"/>
    <dgm:cxn modelId="{B33235A6-52B5-4B11-85CF-A98AF096FC16}" type="presParOf" srcId="{0BDF84B2-D958-4A85-9872-551F541BEE02}" destId="{884B2C5B-91E4-4638-8522-8F62A18A0391}" srcOrd="0" destOrd="0" presId="urn:microsoft.com/office/officeart/2018/2/layout/IconLabelDescriptionList"/>
    <dgm:cxn modelId="{04789D74-8D95-46BB-8ECE-FBF5EDB42BB3}" type="presParOf" srcId="{0BDF84B2-D958-4A85-9872-551F541BEE02}" destId="{CA19421F-0A68-4B80-AAC0-5FF89600295C}" srcOrd="1" destOrd="0" presId="urn:microsoft.com/office/officeart/2018/2/layout/IconLabelDescriptionList"/>
    <dgm:cxn modelId="{BFA2EE18-BFFD-4B19-B5DF-A205FAA0F67A}" type="presParOf" srcId="{0BDF84B2-D958-4A85-9872-551F541BEE02}" destId="{06BD6E4B-865D-4BF6-9D5D-736D3190B149}" srcOrd="2" destOrd="0" presId="urn:microsoft.com/office/officeart/2018/2/layout/IconLabelDescriptionList"/>
    <dgm:cxn modelId="{C82B9F75-E775-4D4E-AE59-9A3CC459488D}" type="presParOf" srcId="{0BDF84B2-D958-4A85-9872-551F541BEE02}" destId="{EA75520A-E5A1-40CD-9FA2-2A773CD8C109}" srcOrd="3" destOrd="0" presId="urn:microsoft.com/office/officeart/2018/2/layout/IconLabelDescriptionList"/>
    <dgm:cxn modelId="{18900B5E-9AF8-41B2-8B32-F8211786D5D9}" type="presParOf" srcId="{0BDF84B2-D958-4A85-9872-551F541BEE02}" destId="{583E1458-3EE3-4972-9376-8F4E1C75D69F}" srcOrd="4" destOrd="0" presId="urn:microsoft.com/office/officeart/2018/2/layout/IconLabelDescriptionList"/>
    <dgm:cxn modelId="{34B6F0A8-5014-4354-BE39-21BE9E5BB6CE}" type="presParOf" srcId="{39F0EB64-DF55-4E3D-B5AC-E6D915B596CD}" destId="{B6F0A8E2-833A-46E7-A3CF-1CBDA6A6586C}" srcOrd="3" destOrd="0" presId="urn:microsoft.com/office/officeart/2018/2/layout/IconLabelDescriptionList"/>
    <dgm:cxn modelId="{283AD5C0-188A-4BCC-B2D6-D69CF047EC48}" type="presParOf" srcId="{39F0EB64-DF55-4E3D-B5AC-E6D915B596CD}" destId="{B7BA34B1-708C-4C60-A797-86DCCDD61C41}" srcOrd="4" destOrd="0" presId="urn:microsoft.com/office/officeart/2018/2/layout/IconLabelDescriptionList"/>
    <dgm:cxn modelId="{94CF1D53-928C-4D1F-8A73-591BF1201C1E}" type="presParOf" srcId="{B7BA34B1-708C-4C60-A797-86DCCDD61C41}" destId="{0A5FE09B-6A66-4E39-ACEA-08F08351B3BE}" srcOrd="0" destOrd="0" presId="urn:microsoft.com/office/officeart/2018/2/layout/IconLabelDescriptionList"/>
    <dgm:cxn modelId="{91867421-0F7C-46E7-8F01-8CF31C03970E}" type="presParOf" srcId="{B7BA34B1-708C-4C60-A797-86DCCDD61C41}" destId="{3F49F041-C0B3-4AF2-BD08-374CE0010047}" srcOrd="1" destOrd="0" presId="urn:microsoft.com/office/officeart/2018/2/layout/IconLabelDescriptionList"/>
    <dgm:cxn modelId="{F58BD77F-E114-44AD-8E6A-6E87261AEC13}" type="presParOf" srcId="{B7BA34B1-708C-4C60-A797-86DCCDD61C41}" destId="{790E9C7C-5744-4F09-81E3-C6C807786EC9}" srcOrd="2" destOrd="0" presId="urn:microsoft.com/office/officeart/2018/2/layout/IconLabelDescriptionList"/>
    <dgm:cxn modelId="{85C80AE2-155F-4E1F-BC66-5D33B8E47ABB}" type="presParOf" srcId="{B7BA34B1-708C-4C60-A797-86DCCDD61C41}" destId="{4DADF8A0-7C4B-4DE8-B92C-CC545D3555B2}" srcOrd="3" destOrd="0" presId="urn:microsoft.com/office/officeart/2018/2/layout/IconLabelDescriptionList"/>
    <dgm:cxn modelId="{C598713F-874B-45D3-A75B-9087D1BFF2B1}" type="presParOf" srcId="{B7BA34B1-708C-4C60-A797-86DCCDD61C41}" destId="{15181942-C0CF-439F-996A-9BD1F6DBBD92}" srcOrd="4" destOrd="0" presId="urn:microsoft.com/office/officeart/2018/2/layout/IconLabelDescriptionList"/>
    <dgm:cxn modelId="{8B5E504A-3C83-4B86-ADC1-50F0BB8B90C8}" type="presParOf" srcId="{39F0EB64-DF55-4E3D-B5AC-E6D915B596CD}" destId="{30C86B6A-AFB3-4025-9C7A-6933C0F7666A}" srcOrd="5" destOrd="0" presId="urn:microsoft.com/office/officeart/2018/2/layout/IconLabelDescriptionList"/>
    <dgm:cxn modelId="{3E6C8F60-F0EA-4B53-8161-A3620DDEC7EB}" type="presParOf" srcId="{39F0EB64-DF55-4E3D-B5AC-E6D915B596CD}" destId="{85543D82-2B2F-4342-96B3-4A12E7DF1C4F}" srcOrd="6" destOrd="0" presId="urn:microsoft.com/office/officeart/2018/2/layout/IconLabelDescriptionList"/>
    <dgm:cxn modelId="{C1F3AF79-668E-404F-80AE-F7E7A230354D}" type="presParOf" srcId="{85543D82-2B2F-4342-96B3-4A12E7DF1C4F}" destId="{D8E6E3F4-9118-4876-A67C-79DDF3B29DB9}" srcOrd="0" destOrd="0" presId="urn:microsoft.com/office/officeart/2018/2/layout/IconLabelDescriptionList"/>
    <dgm:cxn modelId="{F729FBCA-8ABE-4CFD-9FE4-449E109E37A2}" type="presParOf" srcId="{85543D82-2B2F-4342-96B3-4A12E7DF1C4F}" destId="{5DC7AF40-E93B-4953-B654-8872B6A050ED}" srcOrd="1" destOrd="0" presId="urn:microsoft.com/office/officeart/2018/2/layout/IconLabelDescriptionList"/>
    <dgm:cxn modelId="{22FF4537-2717-41E7-BCD8-BFDC658936EB}" type="presParOf" srcId="{85543D82-2B2F-4342-96B3-4A12E7DF1C4F}" destId="{C4D01FEF-E085-41D0-8377-B7BA3C0D7101}" srcOrd="2" destOrd="0" presId="urn:microsoft.com/office/officeart/2018/2/layout/IconLabelDescriptionList"/>
    <dgm:cxn modelId="{E3F3DC4D-F697-47CB-827C-83EAE4AA1F2B}" type="presParOf" srcId="{85543D82-2B2F-4342-96B3-4A12E7DF1C4F}" destId="{233A6CE8-1B67-4005-A3E1-C5C8A25F0874}" srcOrd="3" destOrd="0" presId="urn:microsoft.com/office/officeart/2018/2/layout/IconLabelDescriptionList"/>
    <dgm:cxn modelId="{0242E625-B553-4EFA-93CD-E64AC408D286}" type="presParOf" srcId="{85543D82-2B2F-4342-96B3-4A12E7DF1C4F}" destId="{E8FD87A9-3630-49CE-A7F2-8D641D75AA5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31470-D616-485C-ACC0-4AF85A2F34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C7A4CE-3394-47F0-9B75-EA8D72DCD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in one ecosystem</a:t>
          </a:r>
        </a:p>
      </dgm:t>
    </dgm:pt>
    <dgm:pt modelId="{013E7372-BB12-402B-9A5A-781A98B40382}" type="parTrans" cxnId="{E1AF1226-768A-415A-A53F-5DE7404F70CF}">
      <dgm:prSet/>
      <dgm:spPr/>
      <dgm:t>
        <a:bodyPr/>
        <a:lstStyle/>
        <a:p>
          <a:endParaRPr lang="en-US"/>
        </a:p>
      </dgm:t>
    </dgm:pt>
    <dgm:pt modelId="{AE881E5B-AA80-4C0F-AB1E-1091F7C029DA}" type="sibTrans" cxnId="{E1AF1226-768A-415A-A53F-5DE7404F70CF}">
      <dgm:prSet/>
      <dgm:spPr/>
      <dgm:t>
        <a:bodyPr/>
        <a:lstStyle/>
        <a:p>
          <a:endParaRPr lang="en-US"/>
        </a:p>
      </dgm:t>
    </dgm:pt>
    <dgm:pt modelId="{8131ADE2-E1FD-4692-93DB-53243171F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Model, Reduce, Test, Emulate</a:t>
          </a:r>
        </a:p>
      </dgm:t>
    </dgm:pt>
    <dgm:pt modelId="{69FF0085-AB2E-4BCD-8965-FDE21B5BE33C}" type="parTrans" cxnId="{C94B0CDC-4D44-464D-B787-6D180F499152}">
      <dgm:prSet/>
      <dgm:spPr/>
      <dgm:t>
        <a:bodyPr/>
        <a:lstStyle/>
        <a:p>
          <a:endParaRPr lang="en-US"/>
        </a:p>
      </dgm:t>
    </dgm:pt>
    <dgm:pt modelId="{8DA887E7-F657-4C9E-827C-01A76ADC238E}" type="sibTrans" cxnId="{C94B0CDC-4D44-464D-B787-6D180F499152}">
      <dgm:prSet/>
      <dgm:spPr/>
      <dgm:t>
        <a:bodyPr/>
        <a:lstStyle/>
        <a:p>
          <a:endParaRPr lang="en-US"/>
        </a:p>
      </dgm:t>
    </dgm:pt>
    <dgm:pt modelId="{FADF72BC-D75E-4FCD-B8EA-3351D8165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 from the experience</a:t>
          </a:r>
        </a:p>
      </dgm:t>
    </dgm:pt>
    <dgm:pt modelId="{39BAA24C-207C-4905-957E-6AAF1C78DA5C}" type="parTrans" cxnId="{A5E84A38-90C8-4FD3-AB68-D38BC6B6676F}">
      <dgm:prSet/>
      <dgm:spPr/>
      <dgm:t>
        <a:bodyPr/>
        <a:lstStyle/>
        <a:p>
          <a:endParaRPr lang="en-US"/>
        </a:p>
      </dgm:t>
    </dgm:pt>
    <dgm:pt modelId="{A3D599F6-A488-499E-B602-93E3FD165A35}" type="sibTrans" cxnId="{A5E84A38-90C8-4FD3-AB68-D38BC6B6676F}">
      <dgm:prSet/>
      <dgm:spPr/>
      <dgm:t>
        <a:bodyPr/>
        <a:lstStyle/>
        <a:p>
          <a:endParaRPr lang="en-US"/>
        </a:p>
      </dgm:t>
    </dgm:pt>
    <dgm:pt modelId="{F2C13697-370D-4A03-9CFD-26D58F6917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Performant ~60% faster</a:t>
          </a:r>
        </a:p>
      </dgm:t>
    </dgm:pt>
    <dgm:pt modelId="{31D4C569-8290-47B3-BA85-9822CC873014}" type="parTrans" cxnId="{3AC15CAB-369F-43AB-B765-E63EF8FBC213}">
      <dgm:prSet/>
      <dgm:spPr/>
      <dgm:t>
        <a:bodyPr/>
        <a:lstStyle/>
        <a:p>
          <a:endParaRPr lang="en-US"/>
        </a:p>
      </dgm:t>
    </dgm:pt>
    <dgm:pt modelId="{99F4614B-CDCC-4084-B045-80877D430F2B}" type="sibTrans" cxnId="{3AC15CAB-369F-43AB-B765-E63EF8FBC213}">
      <dgm:prSet/>
      <dgm:spPr/>
      <dgm:t>
        <a:bodyPr/>
        <a:lstStyle/>
        <a:p>
          <a:endParaRPr lang="en-US"/>
        </a:p>
      </dgm:t>
    </dgm:pt>
    <dgm:pt modelId="{7FF6C881-E8ED-421B-8F99-5409F4862D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Accurate ~2.5% relative tolerance</a:t>
          </a:r>
        </a:p>
      </dgm:t>
    </dgm:pt>
    <dgm:pt modelId="{EEB188AB-2F3E-4F12-B3B6-C43F95D68303}" type="parTrans" cxnId="{F2F16EFE-C86B-44B7-8AD8-339A31DF9596}">
      <dgm:prSet/>
      <dgm:spPr/>
      <dgm:t>
        <a:bodyPr/>
        <a:lstStyle/>
        <a:p>
          <a:endParaRPr lang="en-US"/>
        </a:p>
      </dgm:t>
    </dgm:pt>
    <dgm:pt modelId="{73397B56-7E23-491B-B820-CCFF8F3D295F}" type="sibTrans" cxnId="{F2F16EFE-C86B-44B7-8AD8-339A31DF9596}">
      <dgm:prSet/>
      <dgm:spPr/>
      <dgm:t>
        <a:bodyPr/>
        <a:lstStyle/>
        <a:p>
          <a:endParaRPr lang="en-US"/>
        </a:p>
      </dgm:t>
    </dgm:pt>
    <dgm:pt modelId="{5B41CBD9-C388-4631-AF94-D1AEF8E7B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Estimate what cannot measure</a:t>
          </a:r>
        </a:p>
      </dgm:t>
    </dgm:pt>
    <dgm:pt modelId="{094CCD4C-20FE-4891-9F79-C34B261AE1AC}" type="parTrans" cxnId="{AD28ABE1-AB4B-4345-BC40-A083C386F19C}">
      <dgm:prSet/>
      <dgm:spPr/>
      <dgm:t>
        <a:bodyPr/>
        <a:lstStyle/>
        <a:p>
          <a:endParaRPr lang="en-US"/>
        </a:p>
      </dgm:t>
    </dgm:pt>
    <dgm:pt modelId="{50D772AA-A6D2-48D2-B430-535F96D6BA6E}" type="sibTrans" cxnId="{AD28ABE1-AB4B-4345-BC40-A083C386F19C}">
      <dgm:prSet/>
      <dgm:spPr/>
      <dgm:t>
        <a:bodyPr/>
        <a:lstStyle/>
        <a:p>
          <a:endParaRPr lang="en-US"/>
        </a:p>
      </dgm:t>
    </dgm:pt>
    <dgm:pt modelId="{95396173-4B85-4A15-9F2F-57948739FF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Burner exit temperature</a:t>
          </a:r>
        </a:p>
      </dgm:t>
    </dgm:pt>
    <dgm:pt modelId="{E292EDDC-A0CF-498B-BEEA-F05BACE637BC}" type="parTrans" cxnId="{B9FF280D-CD39-4CD8-8506-E929C87F2742}">
      <dgm:prSet/>
      <dgm:spPr/>
      <dgm:t>
        <a:bodyPr/>
        <a:lstStyle/>
        <a:p>
          <a:endParaRPr lang="en-US"/>
        </a:p>
      </dgm:t>
    </dgm:pt>
    <dgm:pt modelId="{B0101E91-9F6C-4079-8591-DC16950BDE06}" type="sibTrans" cxnId="{B9FF280D-CD39-4CD8-8506-E929C87F2742}">
      <dgm:prSet/>
      <dgm:spPr/>
      <dgm:t>
        <a:bodyPr/>
        <a:lstStyle/>
        <a:p>
          <a:endParaRPr lang="en-US"/>
        </a:p>
      </dgm:t>
    </dgm:pt>
    <dgm:pt modelId="{1253A2F7-DA0F-4FDC-AD38-4B954CB53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Mechanical power</a:t>
          </a:r>
        </a:p>
      </dgm:t>
    </dgm:pt>
    <dgm:pt modelId="{22631516-847E-422D-A22D-3BE5DDB9DC08}" type="parTrans" cxnId="{FA0255AD-C00D-48EE-827D-8E2DA68A432F}">
      <dgm:prSet/>
      <dgm:spPr/>
      <dgm:t>
        <a:bodyPr/>
        <a:lstStyle/>
        <a:p>
          <a:endParaRPr lang="en-US"/>
        </a:p>
      </dgm:t>
    </dgm:pt>
    <dgm:pt modelId="{9FDC46A2-74A1-4998-966D-8B28715DF23A}" type="sibTrans" cxnId="{FA0255AD-C00D-48EE-827D-8E2DA68A432F}">
      <dgm:prSet/>
      <dgm:spPr/>
      <dgm:t>
        <a:bodyPr/>
        <a:lstStyle/>
        <a:p>
          <a:endParaRPr lang="en-US"/>
        </a:p>
      </dgm:t>
    </dgm:pt>
    <dgm:pt modelId="{6A2BE143-2D00-40C6-8872-23C953ED1D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Simulate real-time</a:t>
          </a:r>
        </a:p>
      </dgm:t>
    </dgm:pt>
    <dgm:pt modelId="{5710F904-7504-4F88-A2B1-726708829F23}" type="parTrans" cxnId="{0CC678FC-6D9D-433C-B3D8-F684BBF74C9F}">
      <dgm:prSet/>
      <dgm:spPr/>
      <dgm:t>
        <a:bodyPr/>
        <a:lstStyle/>
        <a:p>
          <a:endParaRPr lang="en-US"/>
        </a:p>
      </dgm:t>
    </dgm:pt>
    <dgm:pt modelId="{31BD0FE2-4DBC-4274-96E5-6203D704FA24}" type="sibTrans" cxnId="{0CC678FC-6D9D-433C-B3D8-F684BBF74C9F}">
      <dgm:prSet/>
      <dgm:spPr/>
      <dgm:t>
        <a:bodyPr/>
        <a:lstStyle/>
        <a:p>
          <a:endParaRPr lang="en-US"/>
        </a:p>
      </dgm:t>
    </dgm:pt>
    <dgm:pt modelId="{905883DF-DA67-4E5D-BA00-31E3E7D5FB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Hardware in the loop</a:t>
          </a:r>
        </a:p>
      </dgm:t>
    </dgm:pt>
    <dgm:pt modelId="{91B111E2-0FFF-4065-8D15-41193B1C7BA9}" type="parTrans" cxnId="{2A4FF6BE-CFC2-4421-9022-EEFBC45D73FD}">
      <dgm:prSet/>
      <dgm:spPr/>
      <dgm:t>
        <a:bodyPr/>
        <a:lstStyle/>
        <a:p>
          <a:endParaRPr lang="en-US"/>
        </a:p>
      </dgm:t>
    </dgm:pt>
    <dgm:pt modelId="{B0DE5A9E-6E27-4AFC-A493-7E1611282694}" type="sibTrans" cxnId="{2A4FF6BE-CFC2-4421-9022-EEFBC45D73FD}">
      <dgm:prSet/>
      <dgm:spPr/>
      <dgm:t>
        <a:bodyPr/>
        <a:lstStyle/>
        <a:p>
          <a:endParaRPr lang="en-US"/>
        </a:p>
      </dgm:t>
    </dgm:pt>
    <dgm:pt modelId="{4CDB9000-A0F3-4BCE-ACDB-4A962C7B5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Rapid prototyping</a:t>
          </a:r>
        </a:p>
      </dgm:t>
    </dgm:pt>
    <dgm:pt modelId="{5BB5D88A-3096-4DBD-94A6-7A2A2E0045A7}" type="parTrans" cxnId="{B8D553E6-F719-4B0B-A7DC-457C6061052F}">
      <dgm:prSet/>
      <dgm:spPr/>
      <dgm:t>
        <a:bodyPr/>
        <a:lstStyle/>
        <a:p>
          <a:endParaRPr lang="en-US"/>
        </a:p>
      </dgm:t>
    </dgm:pt>
    <dgm:pt modelId="{A84E081D-8B89-4E9E-A658-3B607C255F0F}" type="sibTrans" cxnId="{B8D553E6-F719-4B0B-A7DC-457C6061052F}">
      <dgm:prSet/>
      <dgm:spPr/>
      <dgm:t>
        <a:bodyPr/>
        <a:lstStyle/>
        <a:p>
          <a:endParaRPr lang="en-US"/>
        </a:p>
      </dgm:t>
    </dgm:pt>
    <dgm:pt modelId="{03E93BA5-59DC-41FB-AF05-89D400341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maintenance</a:t>
          </a:r>
        </a:p>
      </dgm:t>
    </dgm:pt>
    <dgm:pt modelId="{84E79657-603B-41FF-AFAE-37B3C44F313B}" type="parTrans" cxnId="{F21C6ADB-CCB0-498B-A615-959D09CEA769}">
      <dgm:prSet/>
      <dgm:spPr/>
      <dgm:t>
        <a:bodyPr/>
        <a:lstStyle/>
        <a:p>
          <a:endParaRPr lang="en-US"/>
        </a:p>
      </dgm:t>
    </dgm:pt>
    <dgm:pt modelId="{25301DE8-DDCD-4E2F-A7FB-FBEB6A8F8536}" type="sibTrans" cxnId="{F21C6ADB-CCB0-498B-A615-959D09CEA769}">
      <dgm:prSet/>
      <dgm:spPr/>
      <dgm:t>
        <a:bodyPr/>
        <a:lstStyle/>
        <a:p>
          <a:endParaRPr lang="en-US"/>
        </a:p>
      </dgm:t>
    </dgm:pt>
    <dgm:pt modelId="{E5B3B29C-FC17-4A83-A6B8-FD8E01A35554}" type="pres">
      <dgm:prSet presAssocID="{91031470-D616-485C-ACC0-4AF85A2F343E}" presName="root" presStyleCnt="0">
        <dgm:presLayoutVars>
          <dgm:dir/>
          <dgm:resizeHandles val="exact"/>
        </dgm:presLayoutVars>
      </dgm:prSet>
      <dgm:spPr/>
    </dgm:pt>
    <dgm:pt modelId="{1AB62F04-C0CB-4204-BF9D-E371CD27BD63}" type="pres">
      <dgm:prSet presAssocID="{7CC7A4CE-3394-47F0-9B75-EA8D72DCD3A7}" presName="compNode" presStyleCnt="0"/>
      <dgm:spPr/>
    </dgm:pt>
    <dgm:pt modelId="{6AD48D0D-27CD-45EB-8066-64E13E35666B}" type="pres">
      <dgm:prSet presAssocID="{7CC7A4CE-3394-47F0-9B75-EA8D72DCD3A7}" presName="bgRect" presStyleLbl="bgShp" presStyleIdx="0" presStyleCnt="4"/>
      <dgm:spPr/>
    </dgm:pt>
    <dgm:pt modelId="{E40FC3FA-886C-4B50-9A80-C13A7040B2DE}" type="pres">
      <dgm:prSet presAssocID="{7CC7A4CE-3394-47F0-9B75-EA8D72DCD3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 with solid fill"/>
        </a:ext>
      </dgm:extLst>
    </dgm:pt>
    <dgm:pt modelId="{BAA803CB-AF1D-499C-92C7-90716426E795}" type="pres">
      <dgm:prSet presAssocID="{7CC7A4CE-3394-47F0-9B75-EA8D72DCD3A7}" presName="spaceRect" presStyleCnt="0"/>
      <dgm:spPr/>
    </dgm:pt>
    <dgm:pt modelId="{B126EF60-76A1-463F-BD6A-FB39FB438AA5}" type="pres">
      <dgm:prSet presAssocID="{7CC7A4CE-3394-47F0-9B75-EA8D72DCD3A7}" presName="parTx" presStyleLbl="revTx" presStyleIdx="0" presStyleCnt="8">
        <dgm:presLayoutVars>
          <dgm:chMax val="0"/>
          <dgm:chPref val="0"/>
        </dgm:presLayoutVars>
      </dgm:prSet>
      <dgm:spPr/>
    </dgm:pt>
    <dgm:pt modelId="{6E114F39-BE9A-4565-913D-9D73C1868A06}" type="pres">
      <dgm:prSet presAssocID="{7CC7A4CE-3394-47F0-9B75-EA8D72DCD3A7}" presName="desTx" presStyleLbl="revTx" presStyleIdx="1" presStyleCnt="8">
        <dgm:presLayoutVars/>
      </dgm:prSet>
      <dgm:spPr/>
    </dgm:pt>
    <dgm:pt modelId="{4E354750-DDFE-4300-8727-7F356A321EC6}" type="pres">
      <dgm:prSet presAssocID="{AE881E5B-AA80-4C0F-AB1E-1091F7C029DA}" presName="sibTrans" presStyleCnt="0"/>
      <dgm:spPr/>
    </dgm:pt>
    <dgm:pt modelId="{D7259592-DBA0-4718-9CEF-BB81F8CEFE7D}" type="pres">
      <dgm:prSet presAssocID="{FADF72BC-D75E-4FCD-B8EA-3351D8165081}" presName="compNode" presStyleCnt="0"/>
      <dgm:spPr/>
    </dgm:pt>
    <dgm:pt modelId="{2E982C30-038F-4B72-8CDE-F818DB52E239}" type="pres">
      <dgm:prSet presAssocID="{FADF72BC-D75E-4FCD-B8EA-3351D8165081}" presName="bgRect" presStyleLbl="bgShp" presStyleIdx="1" presStyleCnt="4"/>
      <dgm:spPr/>
    </dgm:pt>
    <dgm:pt modelId="{197A7297-BD9E-42DD-B512-581931D55D70}" type="pres">
      <dgm:prSet presAssocID="{FADF72BC-D75E-4FCD-B8EA-3351D81650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DA74153-3403-4DA9-9695-69E8C2A34EA2}" type="pres">
      <dgm:prSet presAssocID="{FADF72BC-D75E-4FCD-B8EA-3351D8165081}" presName="spaceRect" presStyleCnt="0"/>
      <dgm:spPr/>
    </dgm:pt>
    <dgm:pt modelId="{0005EF29-EA29-4E72-BE60-D95B6E7F2910}" type="pres">
      <dgm:prSet presAssocID="{FADF72BC-D75E-4FCD-B8EA-3351D8165081}" presName="parTx" presStyleLbl="revTx" presStyleIdx="2" presStyleCnt="8">
        <dgm:presLayoutVars>
          <dgm:chMax val="0"/>
          <dgm:chPref val="0"/>
        </dgm:presLayoutVars>
      </dgm:prSet>
      <dgm:spPr/>
    </dgm:pt>
    <dgm:pt modelId="{BE8AB067-ECB0-40BF-9093-BB6975EE4C1E}" type="pres">
      <dgm:prSet presAssocID="{FADF72BC-D75E-4FCD-B8EA-3351D8165081}" presName="desTx" presStyleLbl="revTx" presStyleIdx="3" presStyleCnt="8">
        <dgm:presLayoutVars/>
      </dgm:prSet>
      <dgm:spPr/>
    </dgm:pt>
    <dgm:pt modelId="{FCA8B413-33F5-4B6A-960A-A9797C0F80FA}" type="pres">
      <dgm:prSet presAssocID="{A3D599F6-A488-499E-B602-93E3FD165A35}" presName="sibTrans" presStyleCnt="0"/>
      <dgm:spPr/>
    </dgm:pt>
    <dgm:pt modelId="{F5657611-F8B4-4834-BB3E-55C1341E4139}" type="pres">
      <dgm:prSet presAssocID="{5B41CBD9-C388-4631-AF94-D1AEF8E7B489}" presName="compNode" presStyleCnt="0"/>
      <dgm:spPr/>
    </dgm:pt>
    <dgm:pt modelId="{AFB5FE99-D759-46DA-A733-070FAD2BEADF}" type="pres">
      <dgm:prSet presAssocID="{5B41CBD9-C388-4631-AF94-D1AEF8E7B489}" presName="bgRect" presStyleLbl="bgShp" presStyleIdx="2" presStyleCnt="4"/>
      <dgm:spPr/>
    </dgm:pt>
    <dgm:pt modelId="{45DC7815-7283-479C-904F-5FEF07B6634E}" type="pres">
      <dgm:prSet presAssocID="{5B41CBD9-C388-4631-AF94-D1AEF8E7B4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DC8CAA63-A4CF-4B16-A13E-9C45514E5EF2}" type="pres">
      <dgm:prSet presAssocID="{5B41CBD9-C388-4631-AF94-D1AEF8E7B489}" presName="spaceRect" presStyleCnt="0"/>
      <dgm:spPr/>
    </dgm:pt>
    <dgm:pt modelId="{15E8B715-83D5-494A-9728-95A6C4BD1579}" type="pres">
      <dgm:prSet presAssocID="{5B41CBD9-C388-4631-AF94-D1AEF8E7B489}" presName="parTx" presStyleLbl="revTx" presStyleIdx="4" presStyleCnt="8">
        <dgm:presLayoutVars>
          <dgm:chMax val="0"/>
          <dgm:chPref val="0"/>
        </dgm:presLayoutVars>
      </dgm:prSet>
      <dgm:spPr/>
    </dgm:pt>
    <dgm:pt modelId="{4522C75E-27BA-4956-9253-585B71CA607E}" type="pres">
      <dgm:prSet presAssocID="{5B41CBD9-C388-4631-AF94-D1AEF8E7B489}" presName="desTx" presStyleLbl="revTx" presStyleIdx="5" presStyleCnt="8">
        <dgm:presLayoutVars/>
      </dgm:prSet>
      <dgm:spPr/>
    </dgm:pt>
    <dgm:pt modelId="{ED3B0744-8DE1-4147-839A-7CE104764383}" type="pres">
      <dgm:prSet presAssocID="{50D772AA-A6D2-48D2-B430-535F96D6BA6E}" presName="sibTrans" presStyleCnt="0"/>
      <dgm:spPr/>
    </dgm:pt>
    <dgm:pt modelId="{CE69B7C9-062C-41C3-9197-1776B61BC287}" type="pres">
      <dgm:prSet presAssocID="{6A2BE143-2D00-40C6-8872-23C953ED1D8C}" presName="compNode" presStyleCnt="0"/>
      <dgm:spPr/>
    </dgm:pt>
    <dgm:pt modelId="{CA2F4BE7-2D24-41E7-98A3-B416F539CA72}" type="pres">
      <dgm:prSet presAssocID="{6A2BE143-2D00-40C6-8872-23C953ED1D8C}" presName="bgRect" presStyleLbl="bgShp" presStyleIdx="3" presStyleCnt="4"/>
      <dgm:spPr/>
    </dgm:pt>
    <dgm:pt modelId="{CA474922-DEE3-46C3-8BA3-215FE2E7FFC6}" type="pres">
      <dgm:prSet presAssocID="{6A2BE143-2D00-40C6-8872-23C953ED1D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D9FD7A80-496F-4D28-A43C-87560F7D4244}" type="pres">
      <dgm:prSet presAssocID="{6A2BE143-2D00-40C6-8872-23C953ED1D8C}" presName="spaceRect" presStyleCnt="0"/>
      <dgm:spPr/>
    </dgm:pt>
    <dgm:pt modelId="{802DEE69-A450-47D3-975F-B76BF4AF8DC7}" type="pres">
      <dgm:prSet presAssocID="{6A2BE143-2D00-40C6-8872-23C953ED1D8C}" presName="parTx" presStyleLbl="revTx" presStyleIdx="6" presStyleCnt="8">
        <dgm:presLayoutVars>
          <dgm:chMax val="0"/>
          <dgm:chPref val="0"/>
        </dgm:presLayoutVars>
      </dgm:prSet>
      <dgm:spPr/>
    </dgm:pt>
    <dgm:pt modelId="{71C3652B-6DB1-43D3-A84F-302A03400E24}" type="pres">
      <dgm:prSet presAssocID="{6A2BE143-2D00-40C6-8872-23C953ED1D8C}" presName="desTx" presStyleLbl="revTx" presStyleIdx="7" presStyleCnt="8">
        <dgm:presLayoutVars/>
      </dgm:prSet>
      <dgm:spPr/>
    </dgm:pt>
  </dgm:ptLst>
  <dgm:cxnLst>
    <dgm:cxn modelId="{F978CB02-3809-4741-8FB4-B7E8FD4856B9}" type="presOf" srcId="{4CDB9000-A0F3-4BCE-ACDB-4A962C7B511C}" destId="{71C3652B-6DB1-43D3-A84F-302A03400E24}" srcOrd="0" destOrd="1" presId="urn:microsoft.com/office/officeart/2018/2/layout/IconVerticalSolidList"/>
    <dgm:cxn modelId="{56BAB304-CCC2-44AE-8468-11018CC8A2F4}" type="presOf" srcId="{1253A2F7-DA0F-4FDC-AD38-4B954CB53EA6}" destId="{4522C75E-27BA-4956-9253-585B71CA607E}" srcOrd="0" destOrd="1" presId="urn:microsoft.com/office/officeart/2018/2/layout/IconVerticalSolidList"/>
    <dgm:cxn modelId="{E2D04C05-3DB0-4662-9DDA-B578F0A2B707}" type="presOf" srcId="{7FF6C881-E8ED-421B-8F99-5409F4862DB5}" destId="{BE8AB067-ECB0-40BF-9093-BB6975EE4C1E}" srcOrd="0" destOrd="1" presId="urn:microsoft.com/office/officeart/2018/2/layout/IconVerticalSolidList"/>
    <dgm:cxn modelId="{B9FF280D-CD39-4CD8-8506-E929C87F2742}" srcId="{5B41CBD9-C388-4631-AF94-D1AEF8E7B489}" destId="{95396173-4B85-4A15-9F2F-57948739FFA0}" srcOrd="0" destOrd="0" parTransId="{E292EDDC-A0CF-498B-BEEA-F05BACE637BC}" sibTransId="{B0101E91-9F6C-4079-8591-DC16950BDE06}"/>
    <dgm:cxn modelId="{3496E215-5BFA-46D3-BF23-CC459EB2A10C}" type="presOf" srcId="{95396173-4B85-4A15-9F2F-57948739FFA0}" destId="{4522C75E-27BA-4956-9253-585B71CA607E}" srcOrd="0" destOrd="0" presId="urn:microsoft.com/office/officeart/2018/2/layout/IconVerticalSolidList"/>
    <dgm:cxn modelId="{E1AF1226-768A-415A-A53F-5DE7404F70CF}" srcId="{91031470-D616-485C-ACC0-4AF85A2F343E}" destId="{7CC7A4CE-3394-47F0-9B75-EA8D72DCD3A7}" srcOrd="0" destOrd="0" parTransId="{013E7372-BB12-402B-9A5A-781A98B40382}" sibTransId="{AE881E5B-AA80-4C0F-AB1E-1091F7C029DA}"/>
    <dgm:cxn modelId="{A5E84A38-90C8-4FD3-AB68-D38BC6B6676F}" srcId="{91031470-D616-485C-ACC0-4AF85A2F343E}" destId="{FADF72BC-D75E-4FCD-B8EA-3351D8165081}" srcOrd="1" destOrd="0" parTransId="{39BAA24C-207C-4905-957E-6AAF1C78DA5C}" sibTransId="{A3D599F6-A488-499E-B602-93E3FD165A35}"/>
    <dgm:cxn modelId="{E6FDB670-4F12-4A7E-AA38-746F52013C4A}" type="presOf" srcId="{FADF72BC-D75E-4FCD-B8EA-3351D8165081}" destId="{0005EF29-EA29-4E72-BE60-D95B6E7F2910}" srcOrd="0" destOrd="0" presId="urn:microsoft.com/office/officeart/2018/2/layout/IconVerticalSolidList"/>
    <dgm:cxn modelId="{9F8AE553-2550-40DA-9262-B5531C183DB8}" type="presOf" srcId="{5B41CBD9-C388-4631-AF94-D1AEF8E7B489}" destId="{15E8B715-83D5-494A-9728-95A6C4BD1579}" srcOrd="0" destOrd="0" presId="urn:microsoft.com/office/officeart/2018/2/layout/IconVerticalSolidList"/>
    <dgm:cxn modelId="{E97A235A-9B74-4536-A91C-B211F19483C3}" type="presOf" srcId="{03E93BA5-59DC-41FB-AF05-89D400341D97}" destId="{71C3652B-6DB1-43D3-A84F-302A03400E24}" srcOrd="0" destOrd="2" presId="urn:microsoft.com/office/officeart/2018/2/layout/IconVerticalSolidList"/>
    <dgm:cxn modelId="{4663DC5A-329D-4F1A-96F6-9D595621B1C9}" type="presOf" srcId="{91031470-D616-485C-ACC0-4AF85A2F343E}" destId="{E5B3B29C-FC17-4A83-A6B8-FD8E01A35554}" srcOrd="0" destOrd="0" presId="urn:microsoft.com/office/officeart/2018/2/layout/IconVerticalSolidList"/>
    <dgm:cxn modelId="{3AC15CAB-369F-43AB-B765-E63EF8FBC213}" srcId="{FADF72BC-D75E-4FCD-B8EA-3351D8165081}" destId="{F2C13697-370D-4A03-9CFD-26D58F691726}" srcOrd="0" destOrd="0" parTransId="{31D4C569-8290-47B3-BA85-9822CC873014}" sibTransId="{99F4614B-CDCC-4084-B045-80877D430F2B}"/>
    <dgm:cxn modelId="{FA0255AD-C00D-48EE-827D-8E2DA68A432F}" srcId="{5B41CBD9-C388-4631-AF94-D1AEF8E7B489}" destId="{1253A2F7-DA0F-4FDC-AD38-4B954CB53EA6}" srcOrd="1" destOrd="0" parTransId="{22631516-847E-422D-A22D-3BE5DDB9DC08}" sibTransId="{9FDC46A2-74A1-4998-966D-8B28715DF23A}"/>
    <dgm:cxn modelId="{2A4FF6BE-CFC2-4421-9022-EEFBC45D73FD}" srcId="{6A2BE143-2D00-40C6-8872-23C953ED1D8C}" destId="{905883DF-DA67-4E5D-BA00-31E3E7D5FB25}" srcOrd="0" destOrd="0" parTransId="{91B111E2-0FFF-4065-8D15-41193B1C7BA9}" sibTransId="{B0DE5A9E-6E27-4AFC-A493-7E1611282694}"/>
    <dgm:cxn modelId="{03227CD1-5F78-4A36-8572-42AF390EAF1C}" type="presOf" srcId="{7CC7A4CE-3394-47F0-9B75-EA8D72DCD3A7}" destId="{B126EF60-76A1-463F-BD6A-FB39FB438AA5}" srcOrd="0" destOrd="0" presId="urn:microsoft.com/office/officeart/2018/2/layout/IconVerticalSolidList"/>
    <dgm:cxn modelId="{F21C6ADB-CCB0-498B-A615-959D09CEA769}" srcId="{6A2BE143-2D00-40C6-8872-23C953ED1D8C}" destId="{03E93BA5-59DC-41FB-AF05-89D400341D97}" srcOrd="2" destOrd="0" parTransId="{84E79657-603B-41FF-AFAE-37B3C44F313B}" sibTransId="{25301DE8-DDCD-4E2F-A7FB-FBEB6A8F8536}"/>
    <dgm:cxn modelId="{C94B0CDC-4D44-464D-B787-6D180F499152}" srcId="{7CC7A4CE-3394-47F0-9B75-EA8D72DCD3A7}" destId="{8131ADE2-E1FD-4692-93DB-53243171FA60}" srcOrd="0" destOrd="0" parTransId="{69FF0085-AB2E-4BCD-8965-FDE21B5BE33C}" sibTransId="{8DA887E7-F657-4C9E-827C-01A76ADC238E}"/>
    <dgm:cxn modelId="{AD28ABE1-AB4B-4345-BC40-A083C386F19C}" srcId="{91031470-D616-485C-ACC0-4AF85A2F343E}" destId="{5B41CBD9-C388-4631-AF94-D1AEF8E7B489}" srcOrd="2" destOrd="0" parTransId="{094CCD4C-20FE-4891-9F79-C34B261AE1AC}" sibTransId="{50D772AA-A6D2-48D2-B430-535F96D6BA6E}"/>
    <dgm:cxn modelId="{B8D553E6-F719-4B0B-A7DC-457C6061052F}" srcId="{6A2BE143-2D00-40C6-8872-23C953ED1D8C}" destId="{4CDB9000-A0F3-4BCE-ACDB-4A962C7B511C}" srcOrd="1" destOrd="0" parTransId="{5BB5D88A-3096-4DBD-94A6-7A2A2E0045A7}" sibTransId="{A84E081D-8B89-4E9E-A658-3B607C255F0F}"/>
    <dgm:cxn modelId="{C8053CEB-72B3-4903-8357-3276435AD3F8}" type="presOf" srcId="{6A2BE143-2D00-40C6-8872-23C953ED1D8C}" destId="{802DEE69-A450-47D3-975F-B76BF4AF8DC7}" srcOrd="0" destOrd="0" presId="urn:microsoft.com/office/officeart/2018/2/layout/IconVerticalSolidList"/>
    <dgm:cxn modelId="{2F68A2F5-3E95-4B5E-A593-E291960EF154}" type="presOf" srcId="{905883DF-DA67-4E5D-BA00-31E3E7D5FB25}" destId="{71C3652B-6DB1-43D3-A84F-302A03400E24}" srcOrd="0" destOrd="0" presId="urn:microsoft.com/office/officeart/2018/2/layout/IconVerticalSolidList"/>
    <dgm:cxn modelId="{2A63F8F5-9B6D-42E2-B275-CD35D4DCB3BA}" type="presOf" srcId="{F2C13697-370D-4A03-9CFD-26D58F691726}" destId="{BE8AB067-ECB0-40BF-9093-BB6975EE4C1E}" srcOrd="0" destOrd="0" presId="urn:microsoft.com/office/officeart/2018/2/layout/IconVerticalSolidList"/>
    <dgm:cxn modelId="{0CC678FC-6D9D-433C-B3D8-F684BBF74C9F}" srcId="{91031470-D616-485C-ACC0-4AF85A2F343E}" destId="{6A2BE143-2D00-40C6-8872-23C953ED1D8C}" srcOrd="3" destOrd="0" parTransId="{5710F904-7504-4F88-A2B1-726708829F23}" sibTransId="{31BD0FE2-4DBC-4274-96E5-6203D704FA24}"/>
    <dgm:cxn modelId="{D2E7B0FD-505D-4AB9-BBE2-A2C0A1EA3302}" type="presOf" srcId="{8131ADE2-E1FD-4692-93DB-53243171FA60}" destId="{6E114F39-BE9A-4565-913D-9D73C1868A06}" srcOrd="0" destOrd="0" presId="urn:microsoft.com/office/officeart/2018/2/layout/IconVerticalSolidList"/>
    <dgm:cxn modelId="{F2F16EFE-C86B-44B7-8AD8-339A31DF9596}" srcId="{FADF72BC-D75E-4FCD-B8EA-3351D8165081}" destId="{7FF6C881-E8ED-421B-8F99-5409F4862DB5}" srcOrd="1" destOrd="0" parTransId="{EEB188AB-2F3E-4F12-B3B6-C43F95D68303}" sibTransId="{73397B56-7E23-491B-B820-CCFF8F3D295F}"/>
    <dgm:cxn modelId="{7A7B6EA8-7891-4D67-B2AC-F10ECB6517DC}" type="presParOf" srcId="{E5B3B29C-FC17-4A83-A6B8-FD8E01A35554}" destId="{1AB62F04-C0CB-4204-BF9D-E371CD27BD63}" srcOrd="0" destOrd="0" presId="urn:microsoft.com/office/officeart/2018/2/layout/IconVerticalSolidList"/>
    <dgm:cxn modelId="{61B461C5-052E-420C-A41C-0ADD4BAC4E9B}" type="presParOf" srcId="{1AB62F04-C0CB-4204-BF9D-E371CD27BD63}" destId="{6AD48D0D-27CD-45EB-8066-64E13E35666B}" srcOrd="0" destOrd="0" presId="urn:microsoft.com/office/officeart/2018/2/layout/IconVerticalSolidList"/>
    <dgm:cxn modelId="{E9B003CB-F257-4488-9157-4EB835622D08}" type="presParOf" srcId="{1AB62F04-C0CB-4204-BF9D-E371CD27BD63}" destId="{E40FC3FA-886C-4B50-9A80-C13A7040B2DE}" srcOrd="1" destOrd="0" presId="urn:microsoft.com/office/officeart/2018/2/layout/IconVerticalSolidList"/>
    <dgm:cxn modelId="{9B4193F9-F564-4AF9-9FFE-0EC77BB75A9D}" type="presParOf" srcId="{1AB62F04-C0CB-4204-BF9D-E371CD27BD63}" destId="{BAA803CB-AF1D-499C-92C7-90716426E795}" srcOrd="2" destOrd="0" presId="urn:microsoft.com/office/officeart/2018/2/layout/IconVerticalSolidList"/>
    <dgm:cxn modelId="{8F9A671C-07E3-487B-9B87-406A65F783A2}" type="presParOf" srcId="{1AB62F04-C0CB-4204-BF9D-E371CD27BD63}" destId="{B126EF60-76A1-463F-BD6A-FB39FB438AA5}" srcOrd="3" destOrd="0" presId="urn:microsoft.com/office/officeart/2018/2/layout/IconVerticalSolidList"/>
    <dgm:cxn modelId="{21F43F39-D3DD-4471-B53B-57FF5B87F82A}" type="presParOf" srcId="{1AB62F04-C0CB-4204-BF9D-E371CD27BD63}" destId="{6E114F39-BE9A-4565-913D-9D73C1868A06}" srcOrd="4" destOrd="0" presId="urn:microsoft.com/office/officeart/2018/2/layout/IconVerticalSolidList"/>
    <dgm:cxn modelId="{75914A70-0AA4-4B3D-8226-778C7A895F52}" type="presParOf" srcId="{E5B3B29C-FC17-4A83-A6B8-FD8E01A35554}" destId="{4E354750-DDFE-4300-8727-7F356A321EC6}" srcOrd="1" destOrd="0" presId="urn:microsoft.com/office/officeart/2018/2/layout/IconVerticalSolidList"/>
    <dgm:cxn modelId="{31ED7DF5-F587-4D94-9194-151696920B96}" type="presParOf" srcId="{E5B3B29C-FC17-4A83-A6B8-FD8E01A35554}" destId="{D7259592-DBA0-4718-9CEF-BB81F8CEFE7D}" srcOrd="2" destOrd="0" presId="urn:microsoft.com/office/officeart/2018/2/layout/IconVerticalSolidList"/>
    <dgm:cxn modelId="{14431D5F-EE63-4A46-85BC-C096B6787C54}" type="presParOf" srcId="{D7259592-DBA0-4718-9CEF-BB81F8CEFE7D}" destId="{2E982C30-038F-4B72-8CDE-F818DB52E239}" srcOrd="0" destOrd="0" presId="urn:microsoft.com/office/officeart/2018/2/layout/IconVerticalSolidList"/>
    <dgm:cxn modelId="{A45E91ED-AD56-420E-BB90-4257877D3675}" type="presParOf" srcId="{D7259592-DBA0-4718-9CEF-BB81F8CEFE7D}" destId="{197A7297-BD9E-42DD-B512-581931D55D70}" srcOrd="1" destOrd="0" presId="urn:microsoft.com/office/officeart/2018/2/layout/IconVerticalSolidList"/>
    <dgm:cxn modelId="{0CE0D14C-59F2-462B-934E-D6061D070DDC}" type="presParOf" srcId="{D7259592-DBA0-4718-9CEF-BB81F8CEFE7D}" destId="{3DA74153-3403-4DA9-9695-69E8C2A34EA2}" srcOrd="2" destOrd="0" presId="urn:microsoft.com/office/officeart/2018/2/layout/IconVerticalSolidList"/>
    <dgm:cxn modelId="{FEBFEF86-84DD-4137-B4C2-A0C08A063AFE}" type="presParOf" srcId="{D7259592-DBA0-4718-9CEF-BB81F8CEFE7D}" destId="{0005EF29-EA29-4E72-BE60-D95B6E7F2910}" srcOrd="3" destOrd="0" presId="urn:microsoft.com/office/officeart/2018/2/layout/IconVerticalSolidList"/>
    <dgm:cxn modelId="{2C22FAFD-D48E-4EC3-83C8-F7C50E327613}" type="presParOf" srcId="{D7259592-DBA0-4718-9CEF-BB81F8CEFE7D}" destId="{BE8AB067-ECB0-40BF-9093-BB6975EE4C1E}" srcOrd="4" destOrd="0" presId="urn:microsoft.com/office/officeart/2018/2/layout/IconVerticalSolidList"/>
    <dgm:cxn modelId="{5214D088-F4B1-4866-AC5B-26E73C4ED4C1}" type="presParOf" srcId="{E5B3B29C-FC17-4A83-A6B8-FD8E01A35554}" destId="{FCA8B413-33F5-4B6A-960A-A9797C0F80FA}" srcOrd="3" destOrd="0" presId="urn:microsoft.com/office/officeart/2018/2/layout/IconVerticalSolidList"/>
    <dgm:cxn modelId="{83D63FD7-E8ED-4ECA-9D6F-53D229B0689F}" type="presParOf" srcId="{E5B3B29C-FC17-4A83-A6B8-FD8E01A35554}" destId="{F5657611-F8B4-4834-BB3E-55C1341E4139}" srcOrd="4" destOrd="0" presId="urn:microsoft.com/office/officeart/2018/2/layout/IconVerticalSolidList"/>
    <dgm:cxn modelId="{94F5DCED-51B3-4791-A595-3404FC86592A}" type="presParOf" srcId="{F5657611-F8B4-4834-BB3E-55C1341E4139}" destId="{AFB5FE99-D759-46DA-A733-070FAD2BEADF}" srcOrd="0" destOrd="0" presId="urn:microsoft.com/office/officeart/2018/2/layout/IconVerticalSolidList"/>
    <dgm:cxn modelId="{0F81AB66-BA00-4D6A-B4C0-9AC546BCF19C}" type="presParOf" srcId="{F5657611-F8B4-4834-BB3E-55C1341E4139}" destId="{45DC7815-7283-479C-904F-5FEF07B6634E}" srcOrd="1" destOrd="0" presId="urn:microsoft.com/office/officeart/2018/2/layout/IconVerticalSolidList"/>
    <dgm:cxn modelId="{AC0D9450-099C-47E6-9DF1-21517CB2FBDF}" type="presParOf" srcId="{F5657611-F8B4-4834-BB3E-55C1341E4139}" destId="{DC8CAA63-A4CF-4B16-A13E-9C45514E5EF2}" srcOrd="2" destOrd="0" presId="urn:microsoft.com/office/officeart/2018/2/layout/IconVerticalSolidList"/>
    <dgm:cxn modelId="{FFA2EAF3-3DA3-4481-978F-62FAE8AD7A09}" type="presParOf" srcId="{F5657611-F8B4-4834-BB3E-55C1341E4139}" destId="{15E8B715-83D5-494A-9728-95A6C4BD1579}" srcOrd="3" destOrd="0" presId="urn:microsoft.com/office/officeart/2018/2/layout/IconVerticalSolidList"/>
    <dgm:cxn modelId="{9B1FC966-69A7-4759-8E0D-4D4A137F6B36}" type="presParOf" srcId="{F5657611-F8B4-4834-BB3E-55C1341E4139}" destId="{4522C75E-27BA-4956-9253-585B71CA607E}" srcOrd="4" destOrd="0" presId="urn:microsoft.com/office/officeart/2018/2/layout/IconVerticalSolidList"/>
    <dgm:cxn modelId="{6492DFBB-1CC0-491E-9397-8FC5EF82088D}" type="presParOf" srcId="{E5B3B29C-FC17-4A83-A6B8-FD8E01A35554}" destId="{ED3B0744-8DE1-4147-839A-7CE104764383}" srcOrd="5" destOrd="0" presId="urn:microsoft.com/office/officeart/2018/2/layout/IconVerticalSolidList"/>
    <dgm:cxn modelId="{2484D50A-E0E5-498A-A9E5-4C1B47095C21}" type="presParOf" srcId="{E5B3B29C-FC17-4A83-A6B8-FD8E01A35554}" destId="{CE69B7C9-062C-41C3-9197-1776B61BC287}" srcOrd="6" destOrd="0" presId="urn:microsoft.com/office/officeart/2018/2/layout/IconVerticalSolidList"/>
    <dgm:cxn modelId="{7DE147CF-45D0-4E72-802A-D47FC8E7C375}" type="presParOf" srcId="{CE69B7C9-062C-41C3-9197-1776B61BC287}" destId="{CA2F4BE7-2D24-41E7-98A3-B416F539CA72}" srcOrd="0" destOrd="0" presId="urn:microsoft.com/office/officeart/2018/2/layout/IconVerticalSolidList"/>
    <dgm:cxn modelId="{5F012E37-B1A1-4804-9372-DB954AA29391}" type="presParOf" srcId="{CE69B7C9-062C-41C3-9197-1776B61BC287}" destId="{CA474922-DEE3-46C3-8BA3-215FE2E7FFC6}" srcOrd="1" destOrd="0" presId="urn:microsoft.com/office/officeart/2018/2/layout/IconVerticalSolidList"/>
    <dgm:cxn modelId="{BEBE39AC-F04D-4334-9F84-7F278970BDAE}" type="presParOf" srcId="{CE69B7C9-062C-41C3-9197-1776B61BC287}" destId="{D9FD7A80-496F-4D28-A43C-87560F7D4244}" srcOrd="2" destOrd="0" presId="urn:microsoft.com/office/officeart/2018/2/layout/IconVerticalSolidList"/>
    <dgm:cxn modelId="{E0888336-3419-44E1-8190-E780BF0CA699}" type="presParOf" srcId="{CE69B7C9-062C-41C3-9197-1776B61BC287}" destId="{802DEE69-A450-47D3-975F-B76BF4AF8DC7}" srcOrd="3" destOrd="0" presId="urn:microsoft.com/office/officeart/2018/2/layout/IconVerticalSolidList"/>
    <dgm:cxn modelId="{60BD6C1E-8871-4EAA-AD18-1BDBBFA0D2F3}" type="presParOf" srcId="{CE69B7C9-062C-41C3-9197-1776B61BC287}" destId="{71C3652B-6DB1-43D3-A84F-302A03400E2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D94B7-E454-41C0-9014-28D1EDDB40E8}">
      <dsp:nvSpPr>
        <dsp:cNvPr id="0" name=""/>
        <dsp:cNvSpPr/>
      </dsp:nvSpPr>
      <dsp:spPr>
        <a:xfrm>
          <a:off x="1464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EB956-087A-4D01-A550-63E7023981E0}">
      <dsp:nvSpPr>
        <dsp:cNvPr id="0" name=""/>
        <dsp:cNvSpPr/>
      </dsp:nvSpPr>
      <dsp:spPr>
        <a:xfrm>
          <a:off x="1464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Model, reduce, test, deploy and emulate in one ecosystem </a:t>
          </a:r>
        </a:p>
      </dsp:txBody>
      <dsp:txXfrm>
        <a:off x="1464" y="2200978"/>
        <a:ext cx="2379375" cy="557666"/>
      </dsp:txXfrm>
    </dsp:sp>
    <dsp:sp modelId="{DE434CF4-0ABC-4EAF-9725-47A6C2564961}">
      <dsp:nvSpPr>
        <dsp:cNvPr id="0" name=""/>
        <dsp:cNvSpPr/>
      </dsp:nvSpPr>
      <dsp:spPr>
        <a:xfrm>
          <a:off x="1464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B2C5B-91E4-4638-8522-8F62A18A0391}">
      <dsp:nvSpPr>
        <dsp:cNvPr id="0" name=""/>
        <dsp:cNvSpPr/>
      </dsp:nvSpPr>
      <dsp:spPr>
        <a:xfrm>
          <a:off x="2797229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6E4B-865D-4BF6-9D5D-736D3190B149}">
      <dsp:nvSpPr>
        <dsp:cNvPr id="0" name=""/>
        <dsp:cNvSpPr/>
      </dsp:nvSpPr>
      <dsp:spPr>
        <a:xfrm>
          <a:off x="2797229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Learn from the experience</a:t>
          </a:r>
        </a:p>
      </dsp:txBody>
      <dsp:txXfrm>
        <a:off x="2797229" y="2200978"/>
        <a:ext cx="2379375" cy="557666"/>
      </dsp:txXfrm>
    </dsp:sp>
    <dsp:sp modelId="{583E1458-3EE3-4972-9376-8F4E1C75D69F}">
      <dsp:nvSpPr>
        <dsp:cNvPr id="0" name=""/>
        <dsp:cNvSpPr/>
      </dsp:nvSpPr>
      <dsp:spPr>
        <a:xfrm>
          <a:off x="2797229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Performant ~60% faster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Accurate ~2.5% relative tolerance</a:t>
          </a:r>
        </a:p>
      </dsp:txBody>
      <dsp:txXfrm>
        <a:off x="2797229" y="2800478"/>
        <a:ext cx="2379375" cy="569466"/>
      </dsp:txXfrm>
    </dsp:sp>
    <dsp:sp modelId="{0A5FE09B-6A66-4E39-ACEA-08F08351B3BE}">
      <dsp:nvSpPr>
        <dsp:cNvPr id="0" name=""/>
        <dsp:cNvSpPr/>
      </dsp:nvSpPr>
      <dsp:spPr>
        <a:xfrm>
          <a:off x="5592995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E9C7C-5744-4F09-81E3-C6C807786EC9}">
      <dsp:nvSpPr>
        <dsp:cNvPr id="0" name=""/>
        <dsp:cNvSpPr/>
      </dsp:nvSpPr>
      <dsp:spPr>
        <a:xfrm>
          <a:off x="5592995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Estimate magnitudes difficult to measure</a:t>
          </a:r>
        </a:p>
      </dsp:txBody>
      <dsp:txXfrm>
        <a:off x="5592995" y="2200978"/>
        <a:ext cx="2379375" cy="557666"/>
      </dsp:txXfrm>
    </dsp:sp>
    <dsp:sp modelId="{15181942-C0CF-439F-996A-9BD1F6DBBD92}">
      <dsp:nvSpPr>
        <dsp:cNvPr id="0" name=""/>
        <dsp:cNvSpPr/>
      </dsp:nvSpPr>
      <dsp:spPr>
        <a:xfrm>
          <a:off x="5592995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6E3F4-9118-4876-A67C-79DDF3B29DB9}">
      <dsp:nvSpPr>
        <dsp:cNvPr id="0" name=""/>
        <dsp:cNvSpPr/>
      </dsp:nvSpPr>
      <dsp:spPr>
        <a:xfrm>
          <a:off x="8388760" y="1278255"/>
          <a:ext cx="832781" cy="8327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01FEF-E085-41D0-8377-B7BA3C0D7101}">
      <dsp:nvSpPr>
        <dsp:cNvPr id="0" name=""/>
        <dsp:cNvSpPr/>
      </dsp:nvSpPr>
      <dsp:spPr>
        <a:xfrm>
          <a:off x="8388760" y="2200978"/>
          <a:ext cx="2379375" cy="557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Simulate real-time and pave the way for</a:t>
          </a:r>
        </a:p>
      </dsp:txBody>
      <dsp:txXfrm>
        <a:off x="8388760" y="2200978"/>
        <a:ext cx="2379375" cy="557666"/>
      </dsp:txXfrm>
    </dsp:sp>
    <dsp:sp modelId="{E8FD87A9-3630-49CE-A7F2-8D641D75AA55}">
      <dsp:nvSpPr>
        <dsp:cNvPr id="0" name=""/>
        <dsp:cNvSpPr/>
      </dsp:nvSpPr>
      <dsp:spPr>
        <a:xfrm>
          <a:off x="8388760" y="2800478"/>
          <a:ext cx="2379375" cy="569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Hardware in the loop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Rapid prototyping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Predictive maintenance</a:t>
          </a:r>
        </a:p>
      </dsp:txBody>
      <dsp:txXfrm>
        <a:off x="8388760" y="2800478"/>
        <a:ext cx="2379375" cy="56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48D0D-27CD-45EB-8066-64E13E35666B}">
      <dsp:nvSpPr>
        <dsp:cNvPr id="0" name=""/>
        <dsp:cNvSpPr/>
      </dsp:nvSpPr>
      <dsp:spPr>
        <a:xfrm>
          <a:off x="0" y="1929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FC3FA-886C-4B50-9A80-C13A7040B2DE}">
      <dsp:nvSpPr>
        <dsp:cNvPr id="0" name=""/>
        <dsp:cNvSpPr/>
      </dsp:nvSpPr>
      <dsp:spPr>
        <a:xfrm>
          <a:off x="295771" y="221924"/>
          <a:ext cx="537765" cy="537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6EF60-76A1-463F-BD6A-FB39FB438AA5}">
      <dsp:nvSpPr>
        <dsp:cNvPr id="0" name=""/>
        <dsp:cNvSpPr/>
      </dsp:nvSpPr>
      <dsp:spPr>
        <a:xfrm>
          <a:off x="1129308" y="1929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 in one ecosystem</a:t>
          </a:r>
        </a:p>
      </dsp:txBody>
      <dsp:txXfrm>
        <a:off x="1129308" y="1929"/>
        <a:ext cx="4846320" cy="977756"/>
      </dsp:txXfrm>
    </dsp:sp>
    <dsp:sp modelId="{6E114F39-BE9A-4565-913D-9D73C1868A06}">
      <dsp:nvSpPr>
        <dsp:cNvPr id="0" name=""/>
        <dsp:cNvSpPr/>
      </dsp:nvSpPr>
      <dsp:spPr>
        <a:xfrm>
          <a:off x="5975628" y="1929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Model, Reduce, Test, Emulate</a:t>
          </a:r>
        </a:p>
      </dsp:txBody>
      <dsp:txXfrm>
        <a:off x="5975628" y="1929"/>
        <a:ext cx="4793971" cy="977756"/>
      </dsp:txXfrm>
    </dsp:sp>
    <dsp:sp modelId="{2E982C30-038F-4B72-8CDE-F818DB52E239}">
      <dsp:nvSpPr>
        <dsp:cNvPr id="0" name=""/>
        <dsp:cNvSpPr/>
      </dsp:nvSpPr>
      <dsp:spPr>
        <a:xfrm>
          <a:off x="0" y="1224124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A7297-BD9E-42DD-B512-581931D55D70}">
      <dsp:nvSpPr>
        <dsp:cNvPr id="0" name=""/>
        <dsp:cNvSpPr/>
      </dsp:nvSpPr>
      <dsp:spPr>
        <a:xfrm>
          <a:off x="295771" y="1444119"/>
          <a:ext cx="537765" cy="537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5EF29-EA29-4E72-BE60-D95B6E7F2910}">
      <dsp:nvSpPr>
        <dsp:cNvPr id="0" name=""/>
        <dsp:cNvSpPr/>
      </dsp:nvSpPr>
      <dsp:spPr>
        <a:xfrm>
          <a:off x="1129308" y="1224124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Learn from the experience</a:t>
          </a:r>
        </a:p>
      </dsp:txBody>
      <dsp:txXfrm>
        <a:off x="1129308" y="1224124"/>
        <a:ext cx="4846320" cy="977756"/>
      </dsp:txXfrm>
    </dsp:sp>
    <dsp:sp modelId="{BE8AB067-ECB0-40BF-9093-BB6975EE4C1E}">
      <dsp:nvSpPr>
        <dsp:cNvPr id="0" name=""/>
        <dsp:cNvSpPr/>
      </dsp:nvSpPr>
      <dsp:spPr>
        <a:xfrm>
          <a:off x="5975628" y="1224124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Performant ~60% faster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Accurate ~2.5% relative tolerance</a:t>
          </a:r>
        </a:p>
      </dsp:txBody>
      <dsp:txXfrm>
        <a:off x="5975628" y="1224124"/>
        <a:ext cx="4793971" cy="977756"/>
      </dsp:txXfrm>
    </dsp:sp>
    <dsp:sp modelId="{AFB5FE99-D759-46DA-A733-070FAD2BEADF}">
      <dsp:nvSpPr>
        <dsp:cNvPr id="0" name=""/>
        <dsp:cNvSpPr/>
      </dsp:nvSpPr>
      <dsp:spPr>
        <a:xfrm>
          <a:off x="0" y="2446319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C7815-7283-479C-904F-5FEF07B6634E}">
      <dsp:nvSpPr>
        <dsp:cNvPr id="0" name=""/>
        <dsp:cNvSpPr/>
      </dsp:nvSpPr>
      <dsp:spPr>
        <a:xfrm>
          <a:off x="295771" y="2666314"/>
          <a:ext cx="537765" cy="537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8B715-83D5-494A-9728-95A6C4BD1579}">
      <dsp:nvSpPr>
        <dsp:cNvPr id="0" name=""/>
        <dsp:cNvSpPr/>
      </dsp:nvSpPr>
      <dsp:spPr>
        <a:xfrm>
          <a:off x="1129308" y="2446319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Estimate what cannot measure</a:t>
          </a:r>
        </a:p>
      </dsp:txBody>
      <dsp:txXfrm>
        <a:off x="1129308" y="2446319"/>
        <a:ext cx="4846320" cy="977756"/>
      </dsp:txXfrm>
    </dsp:sp>
    <dsp:sp modelId="{4522C75E-27BA-4956-9253-585B71CA607E}">
      <dsp:nvSpPr>
        <dsp:cNvPr id="0" name=""/>
        <dsp:cNvSpPr/>
      </dsp:nvSpPr>
      <dsp:spPr>
        <a:xfrm>
          <a:off x="5975628" y="2446319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Burner exit temperature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Mechanical power</a:t>
          </a:r>
        </a:p>
      </dsp:txBody>
      <dsp:txXfrm>
        <a:off x="5975628" y="2446319"/>
        <a:ext cx="4793971" cy="977756"/>
      </dsp:txXfrm>
    </dsp:sp>
    <dsp:sp modelId="{CA2F4BE7-2D24-41E7-98A3-B416F539CA72}">
      <dsp:nvSpPr>
        <dsp:cNvPr id="0" name=""/>
        <dsp:cNvSpPr/>
      </dsp:nvSpPr>
      <dsp:spPr>
        <a:xfrm>
          <a:off x="0" y="3668514"/>
          <a:ext cx="10769600" cy="97775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74922-DEE3-46C3-8BA3-215FE2E7FFC6}">
      <dsp:nvSpPr>
        <dsp:cNvPr id="0" name=""/>
        <dsp:cNvSpPr/>
      </dsp:nvSpPr>
      <dsp:spPr>
        <a:xfrm>
          <a:off x="295771" y="3888509"/>
          <a:ext cx="537765" cy="537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DEE69-A450-47D3-975F-B76BF4AF8DC7}">
      <dsp:nvSpPr>
        <dsp:cNvPr id="0" name=""/>
        <dsp:cNvSpPr/>
      </dsp:nvSpPr>
      <dsp:spPr>
        <a:xfrm>
          <a:off x="1129308" y="3668514"/>
          <a:ext cx="4846320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Simulate real-time</a:t>
          </a:r>
        </a:p>
      </dsp:txBody>
      <dsp:txXfrm>
        <a:off x="1129308" y="3668514"/>
        <a:ext cx="4846320" cy="977756"/>
      </dsp:txXfrm>
    </dsp:sp>
    <dsp:sp modelId="{71C3652B-6DB1-43D3-A84F-302A03400E24}">
      <dsp:nvSpPr>
        <dsp:cNvPr id="0" name=""/>
        <dsp:cNvSpPr/>
      </dsp:nvSpPr>
      <dsp:spPr>
        <a:xfrm>
          <a:off x="5975628" y="3668514"/>
          <a:ext cx="4793971" cy="97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79" tIns="103479" rIns="103479" bIns="103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Hardware in the loop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Rapid prototyping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maintenance</a:t>
          </a:r>
        </a:p>
      </dsp:txBody>
      <dsp:txXfrm>
        <a:off x="5975628" y="3668514"/>
        <a:ext cx="4793971" cy="97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Bonjour à tous, bienvenue à notre webinaire aujourd'hui. Je suis ravi de partager avec vous un voyage passionnant qui nous emmène d'un article publié à un modèle à ordre réduit, déployé pour une simulation en temps réel sur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__Inter_e66fe9"/>
              </a:rPr>
              <a:t>Speedgoat</a:t>
            </a: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. </a:t>
            </a: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La réduction de modèles est essentielle pour améliorer l'efficacité des simulations tout en préservant la précision des résultats. En convertissant des modèles physiques complexes en modèles à ordre réduit, nous pouvons réduire les ressources de calcul nécessaires et optimiser le temps de simulation. </a:t>
            </a: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9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Les résultats que nous avons obtenus sont vraiment remarquables : une réduction de 30% du temps de simulation et une précision quasi parfaite d'environ 98% pour notre modèle à ordre réduit.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374151"/>
              </a:solidFill>
              <a:effectLst/>
              <a:latin typeface="__Inter_e66fe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74151"/>
                </a:solidFill>
                <a:effectLst/>
                <a:latin typeface="__Inter_e66fe9"/>
              </a:rPr>
              <a:t>Dis par rapport du background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2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this project’s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are this project’s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2023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0_8CAE2A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9335939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video" Target="../media/media2.mp4"/><Relationship Id="rId16" Type="http://schemas.openxmlformats.org/officeDocument/2006/relationships/image" Target="../media/image16.png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LSTM reduction of a Gas Turbine for Real-Time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203579"/>
            <a:ext cx="10363200" cy="987425"/>
          </a:xfrm>
        </p:spPr>
        <p:txBody>
          <a:bodyPr/>
          <a:lstStyle/>
          <a:p>
            <a:r>
              <a:rPr lang="en-US" dirty="0"/>
              <a:t>Ioannis Myrsinias</a:t>
            </a:r>
            <a:br>
              <a:rPr lang="en-US" dirty="0"/>
            </a:br>
            <a:r>
              <a:rPr lang="en-US" dirty="0"/>
              <a:t>Application Support Engineer</a:t>
            </a:r>
          </a:p>
          <a:p>
            <a:r>
              <a:rPr lang="en-US" dirty="0"/>
              <a:t>12/09/2023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2DD8-1EB4-F6D7-CDE1-D1D8210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96B7-37C6-0D6A-EA75-CA727C8E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– AIRBUS invests in AI</a:t>
            </a:r>
          </a:p>
          <a:p>
            <a:r>
              <a:rPr lang="en-GB" dirty="0"/>
              <a:t>Model reduction for Hardware in the loop</a:t>
            </a:r>
          </a:p>
          <a:p>
            <a:r>
              <a:rPr lang="en-GB" dirty="0"/>
              <a:t>Turboshaft Engine in Simulink</a:t>
            </a:r>
          </a:p>
          <a:p>
            <a:r>
              <a:rPr lang="en-GB" dirty="0"/>
              <a:t>Reduced Order Model</a:t>
            </a:r>
          </a:p>
          <a:p>
            <a:r>
              <a:rPr lang="en-GB" dirty="0"/>
              <a:t>Demonstration – Reduced order model with LSTM network</a:t>
            </a:r>
          </a:p>
          <a:p>
            <a:r>
              <a:rPr lang="en-GB" dirty="0"/>
              <a:t>Conclusion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224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841-6EED-E840-F5E1-1DC54DEE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A4D8F-2A2B-EBDD-8CC5-1EBDE8B4F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10769600" cy="4648199"/>
          </a:xfrm>
        </p:spPr>
        <p:txBody>
          <a:bodyPr/>
          <a:lstStyle/>
          <a:p>
            <a:r>
              <a:rPr lang="en-GB" dirty="0"/>
              <a:t>Possible to learn from the experience</a:t>
            </a:r>
          </a:p>
          <a:p>
            <a:r>
              <a:rPr lang="en-GB" dirty="0"/>
              <a:t>LSTM networks are sensitive to data quality</a:t>
            </a:r>
          </a:p>
          <a:p>
            <a:r>
              <a:rPr lang="en-GB" dirty="0"/>
              <a:t>Increase model performance</a:t>
            </a:r>
          </a:p>
          <a:p>
            <a:r>
              <a:rPr lang="en-GB" dirty="0"/>
              <a:t>Accurate response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Areas of attention</a:t>
            </a:r>
          </a:p>
          <a:p>
            <a:r>
              <a:rPr lang="en-GB" dirty="0"/>
              <a:t>Data drifting </a:t>
            </a:r>
          </a:p>
          <a:p>
            <a:r>
              <a:rPr lang="en-GB" dirty="0"/>
              <a:t>Long timeseries</a:t>
            </a:r>
          </a:p>
          <a:p>
            <a:r>
              <a:rPr lang="en-GB" dirty="0"/>
              <a:t>OOD : out of distribution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7619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94C-8251-A0A2-AF79-2EFAC56F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F8617-3AB6-ACB0-4963-65542E44C420}"/>
              </a:ext>
            </a:extLst>
          </p:cNvPr>
          <p:cNvGrpSpPr/>
          <p:nvPr/>
        </p:nvGrpSpPr>
        <p:grpSpPr>
          <a:xfrm>
            <a:off x="1018678" y="926282"/>
            <a:ext cx="10154643" cy="5928992"/>
            <a:chOff x="274164" y="877949"/>
            <a:chExt cx="10154643" cy="5928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C7538E-A0D0-ED1F-1B35-91E0C5960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1297" y="2417987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3E471-85B0-088D-0303-43C557C1E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83"/>
            <a:stretch/>
          </p:blipFill>
          <p:spPr>
            <a:xfrm>
              <a:off x="274164" y="3021733"/>
              <a:ext cx="2467932" cy="1190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219A5-1872-CDA0-26D0-54B31868C029}"/>
                </a:ext>
              </a:extLst>
            </p:cNvPr>
            <p:cNvSpPr txBox="1"/>
            <p:nvPr/>
          </p:nvSpPr>
          <p:spPr>
            <a:xfrm>
              <a:off x="7334479" y="1320442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2FC08D-1CA9-AC06-8E25-D8FFA1EB8033}"/>
                </a:ext>
              </a:extLst>
            </p:cNvPr>
            <p:cNvSpPr txBox="1"/>
            <p:nvPr/>
          </p:nvSpPr>
          <p:spPr>
            <a:xfrm>
              <a:off x="9359283" y="4380596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Reduce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0765BB-4F8C-4478-ED0E-19BB1B47DBEC}"/>
                </a:ext>
              </a:extLst>
            </p:cNvPr>
            <p:cNvSpPr txBox="1"/>
            <p:nvPr/>
          </p:nvSpPr>
          <p:spPr>
            <a:xfrm>
              <a:off x="5994402" y="6406831"/>
              <a:ext cx="1239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Compare</a:t>
              </a:r>
            </a:p>
          </p:txBody>
        </p:sp>
        <p:pic>
          <p:nvPicPr>
            <p:cNvPr id="10" name="Picture 10" descr="3,100+ Neural Network Icon Illustrations, Royalty-Free Vector Graphics &amp; Clip  Art - iStock">
              <a:extLst>
                <a:ext uri="{FF2B5EF4-FFF2-40B4-BE49-F238E27FC236}">
                  <a16:creationId xmlns:a16="http://schemas.microsoft.com/office/drawing/2014/main" id="{4AFC6E3F-3BD3-F839-995B-929836662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435" y="4999561"/>
              <a:ext cx="1110986" cy="111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89CBF-CE72-5E66-5BD2-E47A0E7E98C4}"/>
                </a:ext>
              </a:extLst>
            </p:cNvPr>
            <p:cNvSpPr txBox="1"/>
            <p:nvPr/>
          </p:nvSpPr>
          <p:spPr>
            <a:xfrm>
              <a:off x="853896" y="5585673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Deploy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0E3EB0-8E20-980D-BF9D-BAA7451D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3491" y="877949"/>
              <a:ext cx="2488582" cy="1704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8D3233-7D52-2A07-00B4-F6A4D7A8B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9712" y="5524804"/>
              <a:ext cx="1135785" cy="1117755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E7DCD56C-6215-258E-DBD2-53D33F5ACF5E}"/>
                </a:ext>
              </a:extLst>
            </p:cNvPr>
            <p:cNvSpPr/>
            <p:nvPr/>
          </p:nvSpPr>
          <p:spPr>
            <a:xfrm>
              <a:off x="1384964" y="1580812"/>
              <a:ext cx="8127861" cy="4844396"/>
            </a:xfrm>
            <a:prstGeom prst="arc">
              <a:avLst>
                <a:gd name="adj1" fmla="val 11760289"/>
                <a:gd name="adj2" fmla="val 14113798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1C727FB-534D-8AFE-C5DD-17A8AE463088}"/>
                </a:ext>
              </a:extLst>
            </p:cNvPr>
            <p:cNvSpPr/>
            <p:nvPr/>
          </p:nvSpPr>
          <p:spPr>
            <a:xfrm>
              <a:off x="1266505" y="1626639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040E507-A24F-C410-EF97-05A975B2A130}"/>
                </a:ext>
              </a:extLst>
            </p:cNvPr>
            <p:cNvSpPr/>
            <p:nvPr/>
          </p:nvSpPr>
          <p:spPr>
            <a:xfrm>
              <a:off x="1266504" y="1603726"/>
              <a:ext cx="8127861" cy="4844396"/>
            </a:xfrm>
            <a:prstGeom prst="arc">
              <a:avLst>
                <a:gd name="adj1" fmla="val 21070554"/>
                <a:gd name="adj2" fmla="val 1272724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2110ED4-4512-6EDC-5730-329C4BB38D07}"/>
                </a:ext>
              </a:extLst>
            </p:cNvPr>
            <p:cNvSpPr/>
            <p:nvPr/>
          </p:nvSpPr>
          <p:spPr>
            <a:xfrm>
              <a:off x="1231421" y="1604784"/>
              <a:ext cx="8127861" cy="4844396"/>
            </a:xfrm>
            <a:prstGeom prst="arc">
              <a:avLst>
                <a:gd name="adj1" fmla="val 2504503"/>
                <a:gd name="adj2" fmla="val 6117237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C6835FB-1643-B065-1EB8-7E2E51AAA39D}"/>
                </a:ext>
              </a:extLst>
            </p:cNvPr>
            <p:cNvSpPr/>
            <p:nvPr/>
          </p:nvSpPr>
          <p:spPr>
            <a:xfrm>
              <a:off x="1231421" y="1581219"/>
              <a:ext cx="8127861" cy="4844396"/>
            </a:xfrm>
            <a:prstGeom prst="arc">
              <a:avLst>
                <a:gd name="adj1" fmla="val 7507865"/>
                <a:gd name="adj2" fmla="val 10535053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E26F30-13B8-E9B2-7196-920E37FFEA20}"/>
                </a:ext>
              </a:extLst>
            </p:cNvPr>
            <p:cNvSpPr txBox="1"/>
            <p:nvPr/>
          </p:nvSpPr>
          <p:spPr>
            <a:xfrm>
              <a:off x="1439733" y="1770869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Arial" pitchFamily="34" charset="0"/>
                  <a:cs typeface="Arial" pitchFamily="34" charset="0"/>
                </a:rPr>
                <a:t>Emulate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20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published article to real time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51E17-4957-6DE2-DC59-2B6E85A2E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"/>
          <a:stretch/>
        </p:blipFill>
        <p:spPr>
          <a:xfrm>
            <a:off x="1018678" y="3070066"/>
            <a:ext cx="2467932" cy="1190062"/>
          </a:xfrm>
          <a:prstGeom prst="rect">
            <a:avLst/>
          </a:prstGeom>
        </p:spPr>
      </p:pic>
      <p:pic>
        <p:nvPicPr>
          <p:cNvPr id="16" name="Picture 10" descr="3,100+ Neural Network Icon Illustrations, Royalty-Free Vector Graphics &amp; Clip  Art - iStock">
            <a:extLst>
              <a:ext uri="{FF2B5EF4-FFF2-40B4-BE49-F238E27FC236}">
                <a16:creationId xmlns:a16="http://schemas.microsoft.com/office/drawing/2014/main" id="{8E430959-F307-A28C-FBDE-97D07894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9" y="5047894"/>
            <a:ext cx="1110986" cy="1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C20D74-CD12-DD11-AE44-D765C6E8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226" y="5573137"/>
            <a:ext cx="1135785" cy="1117755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82C5DDCA-2CBF-335B-0823-B081B5DDFC18}"/>
              </a:ext>
            </a:extLst>
          </p:cNvPr>
          <p:cNvSpPr/>
          <p:nvPr/>
        </p:nvSpPr>
        <p:spPr>
          <a:xfrm>
            <a:off x="2129478" y="1629145"/>
            <a:ext cx="8127861" cy="4844396"/>
          </a:xfrm>
          <a:prstGeom prst="arc">
            <a:avLst>
              <a:gd name="adj1" fmla="val 11760289"/>
              <a:gd name="adj2" fmla="val 1411379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370F88-430F-7916-47DA-AC3F356BC4A7}"/>
              </a:ext>
            </a:extLst>
          </p:cNvPr>
          <p:cNvGrpSpPr/>
          <p:nvPr/>
        </p:nvGrpSpPr>
        <p:grpSpPr>
          <a:xfrm>
            <a:off x="2011019" y="1674972"/>
            <a:ext cx="8127861" cy="4844396"/>
            <a:chOff x="2011019" y="1674972"/>
            <a:chExt cx="8127861" cy="48443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DC94DE-D3B1-2AA4-0545-6D388E23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811" y="2466320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6E71938-20C2-D209-97F0-DDF4BC885068}"/>
                </a:ext>
              </a:extLst>
            </p:cNvPr>
            <p:cNvSpPr/>
            <p:nvPr/>
          </p:nvSpPr>
          <p:spPr>
            <a:xfrm>
              <a:off x="2011019" y="1674972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41474EE1-7324-134F-7FDF-60BDCF3257A9}"/>
              </a:ext>
            </a:extLst>
          </p:cNvPr>
          <p:cNvSpPr/>
          <p:nvPr/>
        </p:nvSpPr>
        <p:spPr>
          <a:xfrm>
            <a:off x="2011018" y="1652059"/>
            <a:ext cx="8127861" cy="4844396"/>
          </a:xfrm>
          <a:prstGeom prst="arc">
            <a:avLst>
              <a:gd name="adj1" fmla="val 21070554"/>
              <a:gd name="adj2" fmla="val 127272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087DFE-3E0D-14FC-3C77-868A40F53D08}"/>
              </a:ext>
            </a:extLst>
          </p:cNvPr>
          <p:cNvSpPr/>
          <p:nvPr/>
        </p:nvSpPr>
        <p:spPr>
          <a:xfrm>
            <a:off x="1975935" y="1653117"/>
            <a:ext cx="8127861" cy="4844396"/>
          </a:xfrm>
          <a:prstGeom prst="arc">
            <a:avLst>
              <a:gd name="adj1" fmla="val 2504503"/>
              <a:gd name="adj2" fmla="val 6117237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2771FAB-76A5-CFA2-D1E7-DD79E947F4AD}"/>
              </a:ext>
            </a:extLst>
          </p:cNvPr>
          <p:cNvSpPr/>
          <p:nvPr/>
        </p:nvSpPr>
        <p:spPr>
          <a:xfrm>
            <a:off x="1975935" y="1629552"/>
            <a:ext cx="8127861" cy="4844396"/>
          </a:xfrm>
          <a:prstGeom prst="arc">
            <a:avLst>
              <a:gd name="adj1" fmla="val 7507865"/>
              <a:gd name="adj2" fmla="val 1053505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6" descr="undefined">
            <a:extLst>
              <a:ext uri="{FF2B5EF4-FFF2-40B4-BE49-F238E27FC236}">
                <a16:creationId xmlns:a16="http://schemas.microsoft.com/office/drawing/2014/main" id="{689C8F85-BDDA-90BB-DD22-2F7CF156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76" y="1142148"/>
            <a:ext cx="2159052" cy="125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B5A9BA-CD2A-D985-1794-007A73CFB858}"/>
              </a:ext>
            </a:extLst>
          </p:cNvPr>
          <p:cNvSpPr txBox="1"/>
          <p:nvPr/>
        </p:nvSpPr>
        <p:spPr>
          <a:xfrm>
            <a:off x="4228029" y="3106990"/>
            <a:ext cx="3735941" cy="10341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3755" indent="-343755" defTabSz="91668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GB" dirty="0">
                <a:latin typeface="Arial" pitchFamily="34" charset="0"/>
                <a:cs typeface="Arial" pitchFamily="34" charset="0"/>
              </a:rPr>
              <a:t>Estimate what cannot measure</a:t>
            </a:r>
          </a:p>
          <a:p>
            <a:pPr marL="343755" indent="-343755" defTabSz="91668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GB" dirty="0">
                <a:latin typeface="Arial" pitchFamily="34" charset="0"/>
                <a:cs typeface="Arial" pitchFamily="34" charset="0"/>
              </a:rPr>
              <a:t>35% faster</a:t>
            </a:r>
          </a:p>
          <a:p>
            <a:pPr marL="343755" indent="-343755" defTabSz="91668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GB" dirty="0">
                <a:latin typeface="Arial" pitchFamily="34" charset="0"/>
                <a:cs typeface="Arial" pitchFamily="34" charset="0"/>
              </a:rPr>
              <a:t>2.5% precise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CBBFB-C299-1B32-7EEA-0501CA4BD88E}"/>
              </a:ext>
            </a:extLst>
          </p:cNvPr>
          <p:cNvSpPr txBox="1"/>
          <p:nvPr/>
        </p:nvSpPr>
        <p:spPr>
          <a:xfrm>
            <a:off x="8241213" y="1695408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938C2E-91EB-8B58-275E-7469C9317C6F}"/>
              </a:ext>
            </a:extLst>
          </p:cNvPr>
          <p:cNvSpPr txBox="1"/>
          <p:nvPr/>
        </p:nvSpPr>
        <p:spPr>
          <a:xfrm>
            <a:off x="10302212" y="4334497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5FCCB-03FA-F750-54F3-D24DAE98B1AB}"/>
              </a:ext>
            </a:extLst>
          </p:cNvPr>
          <p:cNvSpPr txBox="1"/>
          <p:nvPr/>
        </p:nvSpPr>
        <p:spPr>
          <a:xfrm>
            <a:off x="6621991" y="6500391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EE9B4-13FE-9C18-68E0-90B807343CFE}"/>
              </a:ext>
            </a:extLst>
          </p:cNvPr>
          <p:cNvSpPr txBox="1"/>
          <p:nvPr/>
        </p:nvSpPr>
        <p:spPr>
          <a:xfrm>
            <a:off x="1940851" y="5655222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264B8D-F894-29E0-6FDD-5F252D488A90}"/>
              </a:ext>
            </a:extLst>
          </p:cNvPr>
          <p:cNvSpPr txBox="1"/>
          <p:nvPr/>
        </p:nvSpPr>
        <p:spPr>
          <a:xfrm>
            <a:off x="2318516" y="2011255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emulate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9" grpId="0"/>
      <p:bldP spid="40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4991-61E1-7A55-4FDC-BB8D04A5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TurboDemo1">
            <a:hlinkClick r:id="" action="ppaction://media"/>
            <a:extLst>
              <a:ext uri="{FF2B5EF4-FFF2-40B4-BE49-F238E27FC236}">
                <a16:creationId xmlns:a16="http://schemas.microsoft.com/office/drawing/2014/main" id="{1588DAD3-7A04-8399-7562-0B368BC900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82" y="-488713"/>
            <a:ext cx="11991236" cy="7835425"/>
          </a:xfrm>
        </p:spPr>
      </p:pic>
    </p:spTree>
    <p:extLst>
      <p:ext uri="{BB962C8B-B14F-4D97-AF65-F5344CB8AC3E}">
        <p14:creationId xmlns:p14="http://schemas.microsoft.com/office/powerpoint/2010/main" val="37050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published article to real time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51E17-4957-6DE2-DC59-2B6E85A2E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3"/>
          <a:stretch/>
        </p:blipFill>
        <p:spPr>
          <a:xfrm>
            <a:off x="1018678" y="3070066"/>
            <a:ext cx="2467932" cy="1190062"/>
          </a:xfrm>
          <a:prstGeom prst="rect">
            <a:avLst/>
          </a:prstGeom>
        </p:spPr>
      </p:pic>
      <p:pic>
        <p:nvPicPr>
          <p:cNvPr id="16" name="Picture 10" descr="3,100+ Neural Network Icon Illustrations, Royalty-Free Vector Graphics &amp; Clip  Art - iStock">
            <a:extLst>
              <a:ext uri="{FF2B5EF4-FFF2-40B4-BE49-F238E27FC236}">
                <a16:creationId xmlns:a16="http://schemas.microsoft.com/office/drawing/2014/main" id="{8E430959-F307-A28C-FBDE-97D07894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949" y="5047894"/>
            <a:ext cx="1110986" cy="1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C20D74-CD12-DD11-AE44-D765C6E86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226" y="5573137"/>
            <a:ext cx="1135785" cy="1117755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82C5DDCA-2CBF-335B-0823-B081B5DDFC18}"/>
              </a:ext>
            </a:extLst>
          </p:cNvPr>
          <p:cNvSpPr/>
          <p:nvPr/>
        </p:nvSpPr>
        <p:spPr>
          <a:xfrm>
            <a:off x="2129478" y="1629145"/>
            <a:ext cx="8127861" cy="4844396"/>
          </a:xfrm>
          <a:prstGeom prst="arc">
            <a:avLst>
              <a:gd name="adj1" fmla="val 11760289"/>
              <a:gd name="adj2" fmla="val 14113798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370F88-430F-7916-47DA-AC3F356BC4A7}"/>
              </a:ext>
            </a:extLst>
          </p:cNvPr>
          <p:cNvGrpSpPr/>
          <p:nvPr/>
        </p:nvGrpSpPr>
        <p:grpSpPr>
          <a:xfrm>
            <a:off x="2011019" y="1674972"/>
            <a:ext cx="8127861" cy="4844396"/>
            <a:chOff x="2011019" y="1674972"/>
            <a:chExt cx="8127861" cy="48443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DC94DE-D3B1-2AA4-0545-6D388E23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811" y="2466320"/>
              <a:ext cx="814346" cy="8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6E71938-20C2-D209-97F0-DDF4BC885068}"/>
                </a:ext>
              </a:extLst>
            </p:cNvPr>
            <p:cNvSpPr/>
            <p:nvPr/>
          </p:nvSpPr>
          <p:spPr>
            <a:xfrm>
              <a:off x="2011019" y="1674972"/>
              <a:ext cx="8127861" cy="4844396"/>
            </a:xfrm>
            <a:prstGeom prst="arc">
              <a:avLst>
                <a:gd name="adj1" fmla="val 17715334"/>
                <a:gd name="adj2" fmla="val 20016011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Arc 27">
            <a:extLst>
              <a:ext uri="{FF2B5EF4-FFF2-40B4-BE49-F238E27FC236}">
                <a16:creationId xmlns:a16="http://schemas.microsoft.com/office/drawing/2014/main" id="{41474EE1-7324-134F-7FDF-60BDCF3257A9}"/>
              </a:ext>
            </a:extLst>
          </p:cNvPr>
          <p:cNvSpPr/>
          <p:nvPr/>
        </p:nvSpPr>
        <p:spPr>
          <a:xfrm>
            <a:off x="2011018" y="1652059"/>
            <a:ext cx="8127861" cy="4844396"/>
          </a:xfrm>
          <a:prstGeom prst="arc">
            <a:avLst>
              <a:gd name="adj1" fmla="val 21070554"/>
              <a:gd name="adj2" fmla="val 127272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087DFE-3E0D-14FC-3C77-868A40F53D08}"/>
              </a:ext>
            </a:extLst>
          </p:cNvPr>
          <p:cNvSpPr/>
          <p:nvPr/>
        </p:nvSpPr>
        <p:spPr>
          <a:xfrm>
            <a:off x="1975935" y="1653117"/>
            <a:ext cx="8127861" cy="4844396"/>
          </a:xfrm>
          <a:prstGeom prst="arc">
            <a:avLst>
              <a:gd name="adj1" fmla="val 2504503"/>
              <a:gd name="adj2" fmla="val 6117237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2771FAB-76A5-CFA2-D1E7-DD79E947F4AD}"/>
              </a:ext>
            </a:extLst>
          </p:cNvPr>
          <p:cNvSpPr/>
          <p:nvPr/>
        </p:nvSpPr>
        <p:spPr>
          <a:xfrm>
            <a:off x="1975935" y="1629552"/>
            <a:ext cx="8127861" cy="4844396"/>
          </a:xfrm>
          <a:prstGeom prst="arc">
            <a:avLst>
              <a:gd name="adj1" fmla="val 7507865"/>
              <a:gd name="adj2" fmla="val 1053505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6" descr="undefined">
            <a:extLst>
              <a:ext uri="{FF2B5EF4-FFF2-40B4-BE49-F238E27FC236}">
                <a16:creationId xmlns:a16="http://schemas.microsoft.com/office/drawing/2014/main" id="{689C8F85-BDDA-90BB-DD22-2F7CF156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76" y="1142148"/>
            <a:ext cx="2159052" cy="125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ECBBFB-C299-1B32-7EEA-0501CA4BD88E}"/>
              </a:ext>
            </a:extLst>
          </p:cNvPr>
          <p:cNvSpPr txBox="1"/>
          <p:nvPr/>
        </p:nvSpPr>
        <p:spPr>
          <a:xfrm>
            <a:off x="8241213" y="1695408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938C2E-91EB-8B58-275E-7469C9317C6F}"/>
              </a:ext>
            </a:extLst>
          </p:cNvPr>
          <p:cNvSpPr txBox="1"/>
          <p:nvPr/>
        </p:nvSpPr>
        <p:spPr>
          <a:xfrm>
            <a:off x="10302212" y="4334497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A5FCCB-03FA-F750-54F3-D24DAE98B1AB}"/>
              </a:ext>
            </a:extLst>
          </p:cNvPr>
          <p:cNvSpPr txBox="1"/>
          <p:nvPr/>
        </p:nvSpPr>
        <p:spPr>
          <a:xfrm>
            <a:off x="6621991" y="6500391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1EE9B4-13FE-9C18-68E0-90B807343CFE}"/>
              </a:ext>
            </a:extLst>
          </p:cNvPr>
          <p:cNvSpPr txBox="1"/>
          <p:nvPr/>
        </p:nvSpPr>
        <p:spPr>
          <a:xfrm>
            <a:off x="1940851" y="5655222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264B8D-F894-29E0-6FDD-5F252D488A90}"/>
              </a:ext>
            </a:extLst>
          </p:cNvPr>
          <p:cNvSpPr txBox="1"/>
          <p:nvPr/>
        </p:nvSpPr>
        <p:spPr>
          <a:xfrm>
            <a:off x="2318516" y="2011255"/>
            <a:ext cx="12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emulate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BDA8A-35D5-9F63-A0D8-F3F2B20B1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5122" y="5305311"/>
            <a:ext cx="2196367" cy="1506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E9BDD-D198-5E3E-3B49-8CA2D1A36B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1884" y="2317888"/>
            <a:ext cx="3553607" cy="1163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A7A153-2357-CDA6-7961-86A0A183A0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7795" y="1066598"/>
            <a:ext cx="2159052" cy="141128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87F27D-B4BD-9819-DDC8-7F5E90768DF9}"/>
              </a:ext>
            </a:extLst>
          </p:cNvPr>
          <p:cNvGrpSpPr/>
          <p:nvPr/>
        </p:nvGrpSpPr>
        <p:grpSpPr>
          <a:xfrm>
            <a:off x="7694115" y="4760156"/>
            <a:ext cx="4165227" cy="1586089"/>
            <a:chOff x="7694115" y="4760156"/>
            <a:chExt cx="4165227" cy="15860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D57F2E-EC53-0E8F-17AA-C412FE07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6682" y="4920659"/>
              <a:ext cx="3662660" cy="14255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CA840D-BCB0-FE33-0B97-048FFC73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94115" y="4760156"/>
              <a:ext cx="2258112" cy="1191340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D56D6E-EC21-A43E-C3DA-7F6644EBE68E}"/>
              </a:ext>
            </a:extLst>
          </p:cNvPr>
          <p:cNvCxnSpPr/>
          <p:nvPr/>
        </p:nvCxnSpPr>
        <p:spPr>
          <a:xfrm flipV="1">
            <a:off x="9768408" y="2011255"/>
            <a:ext cx="301749" cy="625657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C86824-E4C9-4B1E-D07F-B754763A97E6}"/>
              </a:ext>
            </a:extLst>
          </p:cNvPr>
          <p:cNvSpPr txBox="1"/>
          <p:nvPr/>
        </p:nvSpPr>
        <p:spPr>
          <a:xfrm>
            <a:off x="9793543" y="1465620"/>
            <a:ext cx="1164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itchFamily="34" charset="0"/>
                <a:cs typeface="Arial" pitchFamily="34" charset="0"/>
              </a:rPr>
              <a:t>estimate T3, Power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CDFAAA-3B8A-542D-4D6E-EA9AD1BB9CD2}"/>
              </a:ext>
            </a:extLst>
          </p:cNvPr>
          <p:cNvCxnSpPr>
            <a:cxnSpLocks/>
          </p:cNvCxnSpPr>
          <p:nvPr/>
        </p:nvCxnSpPr>
        <p:spPr>
          <a:xfrm flipH="1" flipV="1">
            <a:off x="10698444" y="2011255"/>
            <a:ext cx="276737" cy="625657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realTimeAnim">
            <a:hlinkClick r:id="" action="ppaction://media"/>
            <a:extLst>
              <a:ext uri="{FF2B5EF4-FFF2-40B4-BE49-F238E27FC236}">
                <a16:creationId xmlns:a16="http://schemas.microsoft.com/office/drawing/2014/main" id="{941C78CF-B1B1-2349-7373-47918FA78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0692" y="3022239"/>
            <a:ext cx="3832730" cy="140433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6388CC-21C3-55FF-4C94-518B886AA8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3393" y="2600585"/>
            <a:ext cx="2980170" cy="23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8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62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40" grpId="0"/>
      <p:bldP spid="43" grpId="0"/>
      <p:bldP spid="44" grpId="0"/>
      <p:bldP spid="45" grpId="0"/>
      <p:bldP spid="46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ABC-40DB-D7CB-C10A-F3ACF34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C4ABF7-35E9-73AE-26E9-04B6255C0A22}"/>
              </a:ext>
            </a:extLst>
          </p:cNvPr>
          <p:cNvGrpSpPr/>
          <p:nvPr/>
        </p:nvGrpSpPr>
        <p:grpSpPr>
          <a:xfrm>
            <a:off x="711200" y="1443132"/>
            <a:ext cx="10769600" cy="977756"/>
            <a:chOff x="711200" y="2940122"/>
            <a:chExt cx="10769600" cy="97775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70E8652-C752-C9AD-CE34-CB4FAFAEBE7D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ctangle 39" descr="Circular flowchart with solid fill">
              <a:extLst>
                <a:ext uri="{FF2B5EF4-FFF2-40B4-BE49-F238E27FC236}">
                  <a16:creationId xmlns:a16="http://schemas.microsoft.com/office/drawing/2014/main" id="{C7EEE8FC-0A20-27A1-229A-8F4090CF2A96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01E9A3-D167-328B-6CC4-292645326DC5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1929"/>
              <a:chExt cx="4846320" cy="97775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B7F79-7EEA-3856-2E7D-0F33CEFF2C8A}"/>
                  </a:ext>
                </a:extLst>
              </p:cNvPr>
              <p:cNvSpPr/>
              <p:nvPr/>
            </p:nvSpPr>
            <p:spPr>
              <a:xfrm>
                <a:off x="1129308" y="1929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54F9BA-5BB0-6FC5-10E7-016DB2EC3B50}"/>
                  </a:ext>
                </a:extLst>
              </p:cNvPr>
              <p:cNvSpPr txBox="1"/>
              <p:nvPr/>
            </p:nvSpPr>
            <p:spPr>
              <a:xfrm>
                <a:off x="1129308" y="1929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All in one ecosystem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4ABAA3-3C47-855B-C621-9170E2221F23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1929"/>
              <a:chExt cx="4793971" cy="97775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3F7CF1-69AE-F8FE-0D98-087DA8EA7063}"/>
                  </a:ext>
                </a:extLst>
              </p:cNvPr>
              <p:cNvSpPr/>
              <p:nvPr/>
            </p:nvSpPr>
            <p:spPr>
              <a:xfrm>
                <a:off x="5975628" y="1929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60A72A-0583-2D15-7438-084205C3D71F}"/>
                  </a:ext>
                </a:extLst>
              </p:cNvPr>
              <p:cNvSpPr txBox="1"/>
              <p:nvPr/>
            </p:nvSpPr>
            <p:spPr>
              <a:xfrm>
                <a:off x="5975628" y="1929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Model, Reduce, Test, Emulate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38FD5-6B51-F2B6-EBC8-A2FC4E00C552}"/>
              </a:ext>
            </a:extLst>
          </p:cNvPr>
          <p:cNvGrpSpPr/>
          <p:nvPr/>
        </p:nvGrpSpPr>
        <p:grpSpPr>
          <a:xfrm>
            <a:off x="711199" y="2633654"/>
            <a:ext cx="10769600" cy="977756"/>
            <a:chOff x="711200" y="2940122"/>
            <a:chExt cx="10769600" cy="97775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63240EB-C0DF-2826-3071-06941D7A3E6E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Rectangle 48" descr="Processor with solid fill">
              <a:extLst>
                <a:ext uri="{FF2B5EF4-FFF2-40B4-BE49-F238E27FC236}">
                  <a16:creationId xmlns:a16="http://schemas.microsoft.com/office/drawing/2014/main" id="{9593F617-E8CA-581B-1653-9C881744C94D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E5F13D3-A332-36E0-ED7B-AADC8D586820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1224124"/>
              <a:chExt cx="4846320" cy="97775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829D7B2-B16F-D956-0A4A-86DC2A854C6B}"/>
                  </a:ext>
                </a:extLst>
              </p:cNvPr>
              <p:cNvSpPr/>
              <p:nvPr/>
            </p:nvSpPr>
            <p:spPr>
              <a:xfrm>
                <a:off x="1129308" y="1224124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ABA192B-A6EC-8954-DD38-D238A87A0835}"/>
                  </a:ext>
                </a:extLst>
              </p:cNvPr>
              <p:cNvSpPr txBox="1"/>
              <p:nvPr/>
            </p:nvSpPr>
            <p:spPr>
              <a:xfrm>
                <a:off x="1129308" y="1224124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/>
                  <a:t>Learn from the experience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E45D574-089C-22E7-7E97-6C0157A8574C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1224124"/>
              <a:chExt cx="4793971" cy="97775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72DD895-AA43-D15A-C5AA-63F17700528C}"/>
                  </a:ext>
                </a:extLst>
              </p:cNvPr>
              <p:cNvSpPr/>
              <p:nvPr/>
            </p:nvSpPr>
            <p:spPr>
              <a:xfrm>
                <a:off x="5975628" y="1224124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7D3E43-6128-BEEA-E6A8-6DF1145300ED}"/>
                  </a:ext>
                </a:extLst>
              </p:cNvPr>
              <p:cNvSpPr txBox="1"/>
              <p:nvPr/>
            </p:nvSpPr>
            <p:spPr>
              <a:xfrm>
                <a:off x="5975628" y="1224124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Performant ~35% faster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Accurate ~2.5% relative tolerance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5CD5DD-2138-0943-5005-170602B599C9}"/>
              </a:ext>
            </a:extLst>
          </p:cNvPr>
          <p:cNvGrpSpPr/>
          <p:nvPr/>
        </p:nvGrpSpPr>
        <p:grpSpPr>
          <a:xfrm>
            <a:off x="711198" y="3819508"/>
            <a:ext cx="10769600" cy="977756"/>
            <a:chOff x="711200" y="2940122"/>
            <a:chExt cx="10769600" cy="97775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05E4E0D-9807-A537-2D9F-63988F9FCAEB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Rectangle 57" descr="Thermometer">
              <a:extLst>
                <a:ext uri="{FF2B5EF4-FFF2-40B4-BE49-F238E27FC236}">
                  <a16:creationId xmlns:a16="http://schemas.microsoft.com/office/drawing/2014/main" id="{AAE89D62-2B7B-E6C6-73B9-499DCE8052D9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E99AC8-D8B5-FEC0-2739-4787BF573FBC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2446319"/>
              <a:chExt cx="4846320" cy="97775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951C06E-B150-34B5-0BFF-5D9D7D4C959E}"/>
                  </a:ext>
                </a:extLst>
              </p:cNvPr>
              <p:cNvSpPr/>
              <p:nvPr/>
            </p:nvSpPr>
            <p:spPr>
              <a:xfrm>
                <a:off x="1129308" y="2446319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27A7ADD-BF49-0E6C-907B-2B91E948D513}"/>
                  </a:ext>
                </a:extLst>
              </p:cNvPr>
              <p:cNvSpPr txBox="1"/>
              <p:nvPr/>
            </p:nvSpPr>
            <p:spPr>
              <a:xfrm>
                <a:off x="1129308" y="2446319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Estimate what cannot measure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7715D3-2FE5-21ED-E484-1A115936E9DE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2446319"/>
              <a:chExt cx="4793971" cy="97775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9346959-1DDD-1DA4-E25B-528BC6E07CEF}"/>
                  </a:ext>
                </a:extLst>
              </p:cNvPr>
              <p:cNvSpPr/>
              <p:nvPr/>
            </p:nvSpPr>
            <p:spPr>
              <a:xfrm>
                <a:off x="5975628" y="2446319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3C8DBE8-B608-91D5-08DF-B6B3829A224A}"/>
                  </a:ext>
                </a:extLst>
              </p:cNvPr>
              <p:cNvSpPr txBox="1"/>
              <p:nvPr/>
            </p:nvSpPr>
            <p:spPr>
              <a:xfrm>
                <a:off x="5975628" y="2446319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Burner exit temperature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Mechanical power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980D63-066B-7AC6-F063-9444EE4F3540}"/>
              </a:ext>
            </a:extLst>
          </p:cNvPr>
          <p:cNvGrpSpPr/>
          <p:nvPr/>
        </p:nvGrpSpPr>
        <p:grpSpPr>
          <a:xfrm>
            <a:off x="711197" y="5005362"/>
            <a:ext cx="10769600" cy="977756"/>
            <a:chOff x="711200" y="2940122"/>
            <a:chExt cx="10769600" cy="97775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0246969-4D71-68C1-666F-3B9503413D14}"/>
                </a:ext>
              </a:extLst>
            </p:cNvPr>
            <p:cNvSpPr/>
            <p:nvPr/>
          </p:nvSpPr>
          <p:spPr>
            <a:xfrm>
              <a:off x="711200" y="2940122"/>
              <a:ext cx="10769600" cy="97775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Rectangle 73" descr="Stopwatch with solid fill">
              <a:extLst>
                <a:ext uri="{FF2B5EF4-FFF2-40B4-BE49-F238E27FC236}">
                  <a16:creationId xmlns:a16="http://schemas.microsoft.com/office/drawing/2014/main" id="{597D231B-D9CE-5682-2DD3-6211DA87780B}"/>
                </a:ext>
              </a:extLst>
            </p:cNvPr>
            <p:cNvSpPr/>
            <p:nvPr/>
          </p:nvSpPr>
          <p:spPr>
            <a:xfrm>
              <a:off x="1006971" y="3160117"/>
              <a:ext cx="537765" cy="537765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D6602AC-537A-F2EB-2D6A-7C7300C725FB}"/>
                </a:ext>
              </a:extLst>
            </p:cNvPr>
            <p:cNvGrpSpPr/>
            <p:nvPr/>
          </p:nvGrpSpPr>
          <p:grpSpPr>
            <a:xfrm>
              <a:off x="1840508" y="2940122"/>
              <a:ext cx="4846320" cy="977756"/>
              <a:chOff x="1129308" y="3668514"/>
              <a:chExt cx="4846320" cy="977756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BC62916-F0B5-730A-05EC-6200D33F63EE}"/>
                  </a:ext>
                </a:extLst>
              </p:cNvPr>
              <p:cNvSpPr/>
              <p:nvPr/>
            </p:nvSpPr>
            <p:spPr>
              <a:xfrm>
                <a:off x="1129308" y="3668514"/>
                <a:ext cx="4846320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4B5730B-BD29-73F6-BD5A-5B3A21BB6379}"/>
                  </a:ext>
                </a:extLst>
              </p:cNvPr>
              <p:cNvSpPr txBox="1"/>
              <p:nvPr/>
            </p:nvSpPr>
            <p:spPr>
              <a:xfrm>
                <a:off x="1129308" y="3668514"/>
                <a:ext cx="4846320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Simulate real-time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0255BA1-9269-8595-0824-2A1924E2E2CD}"/>
                </a:ext>
              </a:extLst>
            </p:cNvPr>
            <p:cNvGrpSpPr/>
            <p:nvPr/>
          </p:nvGrpSpPr>
          <p:grpSpPr>
            <a:xfrm>
              <a:off x="6686828" y="2940122"/>
              <a:ext cx="4793971" cy="977756"/>
              <a:chOff x="5975628" y="3668514"/>
              <a:chExt cx="4793971" cy="977756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8C8007B-020A-B025-3D5C-D23B409E86D3}"/>
                  </a:ext>
                </a:extLst>
              </p:cNvPr>
              <p:cNvSpPr/>
              <p:nvPr/>
            </p:nvSpPr>
            <p:spPr>
              <a:xfrm>
                <a:off x="5975628" y="3668514"/>
                <a:ext cx="4793971" cy="977756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0D897-B9F3-B6C1-17C8-FF6027DF18B5}"/>
                  </a:ext>
                </a:extLst>
              </p:cNvPr>
              <p:cNvSpPr txBox="1"/>
              <p:nvPr/>
            </p:nvSpPr>
            <p:spPr>
              <a:xfrm>
                <a:off x="5975628" y="3668514"/>
                <a:ext cx="4793971" cy="9777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3479" tIns="103479" rIns="103479" bIns="103479" numCol="1" spcCol="1270" anchor="ctr" anchorCtr="0">
                <a:noAutofit/>
              </a:bodyPr>
              <a:lstStyle/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Hardware in the loop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Rapid prototyping</a:t>
                </a: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/>
                  <a:t>Predictive maintenance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08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4F16-6101-332B-DFFC-5366EE6D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933700"/>
            <a:ext cx="10769600" cy="990600"/>
          </a:xfrm>
        </p:spPr>
        <p:txBody>
          <a:bodyPr/>
          <a:lstStyle/>
          <a:p>
            <a:pPr algn="ctr"/>
            <a:r>
              <a:rPr lang="en-GB"/>
              <a:t>Thank you for your attention! 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744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4F16-6101-332B-DFFC-5366EE6D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2933700"/>
            <a:ext cx="10769600" cy="990600"/>
          </a:xfrm>
        </p:spPr>
        <p:txBody>
          <a:bodyPr/>
          <a:lstStyle/>
          <a:p>
            <a:pPr algn="ctr"/>
            <a:r>
              <a:rPr lang="en-GB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10499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E813-989E-0CF7-8397-EC6BBCAD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30BDAF1-9DB9-AFA7-BD85-7BFB40BA5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1715"/>
              </p:ext>
            </p:extLst>
          </p:nvPr>
        </p:nvGraphicFramePr>
        <p:xfrm>
          <a:off x="609602" y="1600200"/>
          <a:ext cx="1076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0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CF6C-0100-015A-F02F-461171F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DFC506D-52E3-326C-F887-C0FC5F0CF1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2" y="1600200"/>
          <a:ext cx="1076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695255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20" ma:contentTypeDescription="Create a new document." ma:contentTypeScope="" ma:versionID="5a5fcfb9cc5c272f01249a47aa4133c0">
  <xsd:schema xmlns:xsd="http://www.w3.org/2001/XMLSchema" xmlns:xs="http://www.w3.org/2001/XMLSchema" xmlns:p="http://schemas.microsoft.com/office/2006/metadata/properties" xmlns:ns1="http://schemas.microsoft.com/sharepoint/v3" xmlns:ns2="a70944c9-f5be-4b0f-89c7-00caf47c665c" xmlns:ns3="19f94994-4311-4823-a682-47492cb9e3e3" targetNamespace="http://schemas.microsoft.com/office/2006/metadata/properties" ma:root="true" ma:fieldsID="a22a3b39221887b161ef847201591c90" ns1:_="" ns2:_="" ns3:_="">
    <xsd:import namespace="http://schemas.microsoft.com/sharepoint/v3"/>
    <xsd:import namespace="a70944c9-f5be-4b0f-89c7-00caf47c665c"/>
    <xsd:import namespace="19f94994-4311-4823-a682-47492cb9e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94994-4311-4823-a682-47492cb9e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82cf2d-0c7e-4ff1-a1db-b4d157ce0b53}" ma:internalName="TaxCatchAll" ma:showField="CatchAllData" ma:web="19f94994-4311-4823-a682-47492cb9e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0944c9-f5be-4b0f-89c7-00caf47c665c">
      <Terms xmlns="http://schemas.microsoft.com/office/infopath/2007/PartnerControls"/>
    </lcf76f155ced4ddcb4097134ff3c332f>
    <TaxCatchAll xmlns="19f94994-4311-4823-a682-47492cb9e3e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439A1B-61DB-461C-83F7-A0353C9BF2B7}">
  <ds:schemaRefs>
    <ds:schemaRef ds:uri="19f94994-4311-4823-a682-47492cb9e3e3"/>
    <ds:schemaRef ds:uri="a70944c9-f5be-4b0f-89c7-00caf47c66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19f94994-4311-4823-a682-47492cb9e3e3"/>
    <ds:schemaRef ds:uri="a70944c9-f5be-4b0f-89c7-00caf47c6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4696</TotalTime>
  <Words>422</Words>
  <Application>Microsoft Office PowerPoint</Application>
  <PresentationFormat>Widescreen</PresentationFormat>
  <Paragraphs>95</Paragraphs>
  <Slides>12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__Inter_e66fe9</vt:lpstr>
      <vt:lpstr>Arial</vt:lpstr>
      <vt:lpstr>Calibri</vt:lpstr>
      <vt:lpstr>Courier New</vt:lpstr>
      <vt:lpstr>Wingdings</vt:lpstr>
      <vt:lpstr>MW_Public_widescreen</vt:lpstr>
      <vt:lpstr>LSTM reduction of a Gas Turbine for Real-Time simulation</vt:lpstr>
      <vt:lpstr>From a published article to real time simulation</vt:lpstr>
      <vt:lpstr>Demonstration</vt:lpstr>
      <vt:lpstr>From a published article to real time simulation</vt:lpstr>
      <vt:lpstr>Conclusion</vt:lpstr>
      <vt:lpstr>Thank you for your attention! Do you have any questions?</vt:lpstr>
      <vt:lpstr>DRAFT</vt:lpstr>
      <vt:lpstr>Conclusion</vt:lpstr>
      <vt:lpstr>Conclusion</vt:lpstr>
      <vt:lpstr>Contents</vt:lpstr>
      <vt:lpstr>Conclusion</vt:lpstr>
      <vt:lpstr>Lessons learned</vt:lpstr>
    </vt:vector>
  </TitlesOfParts>
  <Manager/>
  <Company>MathWorks,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 reduction of a Gas Turbine for Real-Time simulation</dc:title>
  <dc:subject/>
  <dc:creator>Ioannis Myrsinias</dc:creator>
  <cp:keywords>Version 23.0</cp:keywords>
  <dc:description/>
  <cp:lastModifiedBy>Ioannis Myrsinias</cp:lastModifiedBy>
  <cp:revision>2</cp:revision>
  <dcterms:created xsi:type="dcterms:W3CDTF">2023-09-12T15:26:25Z</dcterms:created>
  <dcterms:modified xsi:type="dcterms:W3CDTF">2023-11-08T15:11:39Z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